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52"/>
  </p:notesMasterIdLst>
  <p:sldIdLst>
    <p:sldId id="272" r:id="rId2"/>
    <p:sldId id="2475" r:id="rId3"/>
    <p:sldId id="2486" r:id="rId4"/>
    <p:sldId id="2496" r:id="rId5"/>
    <p:sldId id="2492" r:id="rId6"/>
    <p:sldId id="2468" r:id="rId7"/>
    <p:sldId id="369" r:id="rId8"/>
    <p:sldId id="370" r:id="rId9"/>
    <p:sldId id="2472" r:id="rId10"/>
    <p:sldId id="2467" r:id="rId11"/>
    <p:sldId id="2469" r:id="rId12"/>
    <p:sldId id="2490" r:id="rId13"/>
    <p:sldId id="400" r:id="rId14"/>
    <p:sldId id="2497" r:id="rId15"/>
    <p:sldId id="401" r:id="rId16"/>
    <p:sldId id="402" r:id="rId17"/>
    <p:sldId id="403" r:id="rId18"/>
    <p:sldId id="404" r:id="rId19"/>
    <p:sldId id="405" r:id="rId20"/>
    <p:sldId id="406" r:id="rId21"/>
    <p:sldId id="2504" r:id="rId22"/>
    <p:sldId id="407" r:id="rId23"/>
    <p:sldId id="2489" r:id="rId24"/>
    <p:sldId id="2463" r:id="rId25"/>
    <p:sldId id="2460" r:id="rId26"/>
    <p:sldId id="2461" r:id="rId27"/>
    <p:sldId id="2462" r:id="rId28"/>
    <p:sldId id="2464" r:id="rId29"/>
    <p:sldId id="265" r:id="rId30"/>
    <p:sldId id="2493" r:id="rId31"/>
    <p:sldId id="283" r:id="rId32"/>
    <p:sldId id="398" r:id="rId33"/>
    <p:sldId id="2484" r:id="rId34"/>
    <p:sldId id="395" r:id="rId35"/>
    <p:sldId id="396" r:id="rId36"/>
    <p:sldId id="392" r:id="rId37"/>
    <p:sldId id="408" r:id="rId38"/>
    <p:sldId id="2491" r:id="rId39"/>
    <p:sldId id="2505" r:id="rId40"/>
    <p:sldId id="291" r:id="rId41"/>
    <p:sldId id="292" r:id="rId42"/>
    <p:sldId id="2483" r:id="rId43"/>
    <p:sldId id="2494" r:id="rId44"/>
    <p:sldId id="2498" r:id="rId45"/>
    <p:sldId id="2501" r:id="rId46"/>
    <p:sldId id="2499" r:id="rId47"/>
    <p:sldId id="2500" r:id="rId48"/>
    <p:sldId id="2506" r:id="rId49"/>
    <p:sldId id="2507" r:id="rId50"/>
    <p:sldId id="2495" r:id="rId5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7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96"/>
    <p:restoredTop sz="95897"/>
  </p:normalViewPr>
  <p:slideViewPr>
    <p:cSldViewPr snapToGrid="0" snapToObjects="1">
      <p:cViewPr varScale="1">
        <p:scale>
          <a:sx n="72" d="100"/>
          <a:sy n="72" d="100"/>
        </p:scale>
        <p:origin x="9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Users\elisavallejo\Downloads\PRESUPUESTO%20EJECUTADO%20JUN-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lisavallejo\Downloads\PRESUPUESTO%20EJECUTADO%20JUN-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elisavallejo\Downloads\PRESUPUESTO%20EJECUTADO%20JUN-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elisavallejo\Downloads\PRESUPUESTO%20EJECUTADO%20JUN-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elisavallejo\Downloads\5858925300_20230505.xls"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[PRESUPUESTO EJECUTADO JUN-23.xlsx]TABLA DINÁMICA!Tabla dinámica1</c:name>
    <c:fmtId val="6"/>
  </c:pivotSource>
  <c:chart>
    <c:autoTitleDeleted val="0"/>
    <c:pivotFmts>
      <c:pivotFmt>
        <c:idx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circle"/>
          <c:size val="6"/>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15:xForSave val="1"/>
            </c:ext>
          </c:extLst>
        </c:dLbl>
      </c:pivotFmt>
      <c:pivotFmt>
        <c:idx val="2"/>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15:xForSave val="1"/>
            </c:ext>
          </c:extLst>
        </c:dLbl>
      </c:pivotFmt>
      <c:pivotFmt>
        <c:idx val="3"/>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15:xForSave val="1"/>
            </c:ext>
          </c:extLst>
        </c:dLbl>
      </c:pivotFmt>
      <c:pivotFmt>
        <c:idx val="4"/>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15:xForSave val="1"/>
            </c:ext>
          </c:extLst>
        </c:dLbl>
      </c:pivotFmt>
      <c:pivotFmt>
        <c:idx val="5"/>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[PRESUPUESTO EJECUTADO JUN-23.xlsx]TABLA DINÁMICA!Tabla dinámica1</c:name>
    <c:fmtId val="6"/>
  </c:pivotSource>
  <c:chart>
    <c:title>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s-EC"/>
        </a:p>
      </c:txPr>
    </c:title>
    <c:autoTitleDeleted val="0"/>
    <c:pivotFmts>
      <c:pivotFmt>
        <c:idx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circle"/>
          <c:size val="6"/>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15:xForSave val="1"/>
            </c:ext>
          </c:extLst>
        </c:dLbl>
      </c:pivotFmt>
      <c:pivotFmt>
        <c:idx val="2"/>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15:xForSave val="1"/>
            </c:ext>
          </c:extLst>
        </c:dLbl>
      </c:pivotFmt>
      <c:pivotFmt>
        <c:idx val="3"/>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15:xForSave val="1"/>
            </c:ext>
          </c:extLst>
        </c:dLbl>
      </c:pivotFmt>
      <c:pivotFmt>
        <c:idx val="4"/>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15:xForSave val="1"/>
            </c:ext>
          </c:extLst>
        </c:dLbl>
      </c:pivotFmt>
      <c:pivotFmt>
        <c:idx val="5"/>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5="http://schemas.microsoft.com/office/drawing/2012/chart" uri="{CE6537A1-D6FC-4f65-9D91-7224C49458BB}"/>
          </c:extLst>
        </c:dLbl>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'TABLA DINÁMICA'!$B$2</c:f>
              <c:strCache>
                <c:ptCount val="1"/>
                <c:pt idx="0">
                  <c:v>Total</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99B2-4D40-BE00-5C958DA81871}"/>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99B2-4D40-BE00-5C958DA81871}"/>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99B2-4D40-BE00-5C958DA81871}"/>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99B2-4D40-BE00-5C958DA81871}"/>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extLst>
                <c:ext xmlns:c16="http://schemas.microsoft.com/office/drawing/2014/chart" uri="{C3380CC4-5D6E-409C-BE32-E72D297353CC}">
                  <c16:uniqueId val="{00000001-99B2-4D40-BE00-5C958DA81871}"/>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s-EC"/>
                </a:p>
              </c:txPr>
              <c:dLblPos val="outEnd"/>
              <c:showLegendKey val="0"/>
              <c:showVal val="0"/>
              <c:showCatName val="1"/>
              <c:showSerName val="0"/>
              <c:showPercent val="0"/>
              <c:showBubbleSize val="0"/>
              <c:extLst>
                <c:ext xmlns:c16="http://schemas.microsoft.com/office/drawing/2014/chart" uri="{C3380CC4-5D6E-409C-BE32-E72D297353CC}">
                  <c16:uniqueId val="{00000003-99B2-4D40-BE00-5C958DA81871}"/>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s-EC"/>
                </a:p>
              </c:txPr>
              <c:dLblPos val="outEnd"/>
              <c:showLegendKey val="0"/>
              <c:showVal val="0"/>
              <c:showCatName val="1"/>
              <c:showSerName val="0"/>
              <c:showPercent val="0"/>
              <c:showBubbleSize val="0"/>
              <c:extLst>
                <c:ext xmlns:c16="http://schemas.microsoft.com/office/drawing/2014/chart" uri="{C3380CC4-5D6E-409C-BE32-E72D297353CC}">
                  <c16:uniqueId val="{00000005-99B2-4D40-BE00-5C958DA81871}"/>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s-EC"/>
                </a:p>
              </c:txPr>
              <c:dLblPos val="outEnd"/>
              <c:showLegendKey val="0"/>
              <c:showVal val="0"/>
              <c:showCatName val="1"/>
              <c:showSerName val="0"/>
              <c:showPercent val="0"/>
              <c:showBubbleSize val="0"/>
              <c:extLst>
                <c:ext xmlns:c16="http://schemas.microsoft.com/office/drawing/2014/chart" uri="{C3380CC4-5D6E-409C-BE32-E72D297353CC}">
                  <c16:uniqueId val="{00000007-99B2-4D40-BE00-5C958DA8187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EC"/>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 DINÁMICA'!$A$3:$A$7</c:f>
              <c:strCache>
                <c:ptCount val="4"/>
                <c:pt idx="0">
                  <c:v>EJECUTADO</c:v>
                </c:pt>
                <c:pt idx="1">
                  <c:v>NO EJECUTADO</c:v>
                </c:pt>
                <c:pt idx="2">
                  <c:v>ASUMIÓ EL COLEGIO</c:v>
                </c:pt>
                <c:pt idx="3">
                  <c:v>(en blanco)</c:v>
                </c:pt>
              </c:strCache>
            </c:strRef>
          </c:cat>
          <c:val>
            <c:numRef>
              <c:f>'TABLA DINÁMICA'!$B$3:$B$7</c:f>
              <c:numCache>
                <c:formatCode>General</c:formatCode>
                <c:ptCount val="4"/>
                <c:pt idx="0">
                  <c:v>36</c:v>
                </c:pt>
                <c:pt idx="1">
                  <c:v>4</c:v>
                </c:pt>
                <c:pt idx="2">
                  <c:v>1</c:v>
                </c:pt>
              </c:numCache>
            </c:numRef>
          </c:val>
          <c:extLst>
            <c:ext xmlns:c16="http://schemas.microsoft.com/office/drawing/2014/chart" uri="{C3380CC4-5D6E-409C-BE32-E72D297353CC}">
              <c16:uniqueId val="{00000008-99B2-4D40-BE00-5C958DA81871}"/>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s-EC"/>
        </a:p>
      </c:txPr>
    </c:title>
    <c:autoTitleDeleted val="0"/>
    <c:plotArea>
      <c:layout/>
      <c:lineChart>
        <c:grouping val="standard"/>
        <c:varyColors val="0"/>
        <c:ser>
          <c:idx val="0"/>
          <c:order val="0"/>
          <c:tx>
            <c:strRef>
              <c:f>Hoja6!$B$1</c:f>
              <c:strCache>
                <c:ptCount val="1"/>
                <c:pt idx="0">
                  <c:v>RECAUDACIÓN</c:v>
                </c:pt>
              </c:strCache>
            </c:strRef>
          </c:tx>
          <c:spPr>
            <a:ln w="34925" cap="rnd">
              <a:solidFill>
                <a:schemeClr val="lt1"/>
              </a:solidFill>
              <a:round/>
            </a:ln>
            <a:effectLst>
              <a:outerShdw dist="25400" dir="2700000" algn="tl" rotWithShape="0">
                <a:schemeClr val="accent1"/>
              </a:outerShdw>
            </a:effectLst>
          </c:spPr>
          <c:marker>
            <c:symbol val="none"/>
          </c:marker>
          <c:cat>
            <c:strRef>
              <c:f>Hoja6!$A$2:$A$4</c:f>
              <c:strCache>
                <c:ptCount val="3"/>
                <c:pt idx="0">
                  <c:v>2020-2021</c:v>
                </c:pt>
                <c:pt idx="1">
                  <c:v>2021-2022</c:v>
                </c:pt>
                <c:pt idx="2">
                  <c:v>2022-2023</c:v>
                </c:pt>
              </c:strCache>
            </c:strRef>
          </c:cat>
          <c:val>
            <c:numRef>
              <c:f>Hoja6!$B$2:$B$4</c:f>
              <c:numCache>
                <c:formatCode>"$"#,##0_);[Red]\("$"#,##0\)</c:formatCode>
                <c:ptCount val="3"/>
                <c:pt idx="0">
                  <c:v>29160</c:v>
                </c:pt>
                <c:pt idx="1">
                  <c:v>27480</c:v>
                </c:pt>
                <c:pt idx="2">
                  <c:v>27320</c:v>
                </c:pt>
              </c:numCache>
            </c:numRef>
          </c:val>
          <c:smooth val="0"/>
          <c:extLst>
            <c:ext xmlns:c16="http://schemas.microsoft.com/office/drawing/2014/chart" uri="{C3380CC4-5D6E-409C-BE32-E72D297353CC}">
              <c16:uniqueId val="{00000000-78F4-D246-A0E0-D58E6906A29E}"/>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1454680816"/>
        <c:axId val="1455251184"/>
      </c:lineChart>
      <c:catAx>
        <c:axId val="1454680816"/>
        <c:scaling>
          <c:orientation val="minMax"/>
        </c:scaling>
        <c:delete val="0"/>
        <c:axPos val="b"/>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900" b="0" i="0" u="none" strike="noStrike" kern="1200" spc="100" baseline="0">
                <a:solidFill>
                  <a:schemeClr val="lt1"/>
                </a:solidFill>
                <a:latin typeface="+mn-lt"/>
                <a:ea typeface="+mn-ea"/>
                <a:cs typeface="+mn-cs"/>
              </a:defRPr>
            </a:pPr>
            <a:endParaRPr lang="es-EC"/>
          </a:p>
        </c:txPr>
        <c:crossAx val="1455251184"/>
        <c:crosses val="autoZero"/>
        <c:auto val="1"/>
        <c:lblAlgn val="ctr"/>
        <c:lblOffset val="100"/>
        <c:noMultiLvlLbl val="0"/>
      </c:catAx>
      <c:valAx>
        <c:axId val="1455251184"/>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s-EC"/>
          </a:p>
        </c:txPr>
        <c:crossAx val="145468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Hoja6!$B$22</c:f>
              <c:strCache>
                <c:ptCount val="1"/>
                <c:pt idx="0">
                  <c:v>VALORES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6A47-414A-AA08-32DBD1065A5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6A47-414A-AA08-32DBD1065A5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6A47-414A-AA08-32DBD1065A5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6A47-414A-AA08-32DBD1065A5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6A47-414A-AA08-32DBD1065A5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dLblPos val="outEnd"/>
            <c:showLegendKey val="0"/>
            <c:showVal val="0"/>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Hoja6!$A$23:$A$27</c:f>
              <c:strCache>
                <c:ptCount val="5"/>
                <c:pt idx="0">
                  <c:v>RECOLECCIÓN CUOTAS</c:v>
                </c:pt>
                <c:pt idx="1">
                  <c:v>RENTA ALBERGUE</c:v>
                </c:pt>
                <c:pt idx="2">
                  <c:v>AUTOGESTIÓN</c:v>
                </c:pt>
                <c:pt idx="3">
                  <c:v>APORTE COLEGIO/MESA </c:v>
                </c:pt>
                <c:pt idx="4">
                  <c:v>CLASES DE ALEMAN</c:v>
                </c:pt>
              </c:strCache>
            </c:strRef>
          </c:cat>
          <c:val>
            <c:numRef>
              <c:f>Hoja6!$B$23:$B$27</c:f>
              <c:numCache>
                <c:formatCode>"$"#,##0.00_);[Red]\("$"#,##0.00\)</c:formatCode>
                <c:ptCount val="5"/>
                <c:pt idx="0">
                  <c:v>27320</c:v>
                </c:pt>
                <c:pt idx="1">
                  <c:v>3158.24</c:v>
                </c:pt>
                <c:pt idx="2">
                  <c:v>47831.68</c:v>
                </c:pt>
                <c:pt idx="3" formatCode="&quot;$&quot;#,##0_);[Red]\(&quot;$&quot;#,##0\)">
                  <c:v>15000</c:v>
                </c:pt>
                <c:pt idx="4">
                  <c:v>2696</c:v>
                </c:pt>
              </c:numCache>
            </c:numRef>
          </c:val>
          <c:extLst>
            <c:ext xmlns:c16="http://schemas.microsoft.com/office/drawing/2014/chart" uri="{C3380CC4-5D6E-409C-BE32-E72D297353CC}">
              <c16:uniqueId val="{0000000A-6A47-414A-AA08-32DBD1065A58}"/>
            </c:ext>
          </c:extLst>
        </c:ser>
        <c:ser>
          <c:idx val="1"/>
          <c:order val="1"/>
          <c:tx>
            <c:strRef>
              <c:f>Hoja6!$C$22</c:f>
              <c:strCache>
                <c:ptCount val="1"/>
                <c:pt idx="0">
                  <c:v>%</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C-6A47-414A-AA08-32DBD1065A5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E-6A47-414A-AA08-32DBD1065A5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0-6A47-414A-AA08-32DBD1065A5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2-6A47-414A-AA08-32DBD1065A5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4-6A47-414A-AA08-32DBD1065A5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dLblPos val="outEnd"/>
            <c:showLegendKey val="0"/>
            <c:showVal val="0"/>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Hoja6!$A$23:$A$27</c:f>
              <c:strCache>
                <c:ptCount val="5"/>
                <c:pt idx="0">
                  <c:v>RECOLECCIÓN CUOTAS</c:v>
                </c:pt>
                <c:pt idx="1">
                  <c:v>RENTA ALBERGUE</c:v>
                </c:pt>
                <c:pt idx="2">
                  <c:v>AUTOGESTIÓN</c:v>
                </c:pt>
                <c:pt idx="3">
                  <c:v>APORTE COLEGIO/MESA </c:v>
                </c:pt>
                <c:pt idx="4">
                  <c:v>CLASES DE ALEMAN</c:v>
                </c:pt>
              </c:strCache>
            </c:strRef>
          </c:cat>
          <c:val>
            <c:numRef>
              <c:f>Hoja6!$C$23:$C$27</c:f>
              <c:numCache>
                <c:formatCode>0%</c:formatCode>
                <c:ptCount val="5"/>
                <c:pt idx="0">
                  <c:v>0.2845657851099182</c:v>
                </c:pt>
                <c:pt idx="1">
                  <c:v>3.2896304727875116E-2</c:v>
                </c:pt>
                <c:pt idx="2">
                  <c:v>0.49821594335016006</c:v>
                </c:pt>
                <c:pt idx="3">
                  <c:v>0.15624036517748072</c:v>
                </c:pt>
                <c:pt idx="4">
                  <c:v>2.808160163456587E-2</c:v>
                </c:pt>
              </c:numCache>
            </c:numRef>
          </c:val>
          <c:extLst>
            <c:ext xmlns:c16="http://schemas.microsoft.com/office/drawing/2014/chart" uri="{C3380CC4-5D6E-409C-BE32-E72D297353CC}">
              <c16:uniqueId val="{00000015-6A47-414A-AA08-32DBD1065A58}"/>
            </c:ext>
          </c:extLst>
        </c:ser>
        <c:dLbls>
          <c:dLblPos val="outEnd"/>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Hoja3!$B$1</c:f>
              <c:strCache>
                <c:ptCount val="1"/>
                <c:pt idx="0">
                  <c:v>VALORES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96D8-134F-AB67-A4DACC625C0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96D8-134F-AB67-A4DACC625C0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96D8-134F-AB67-A4DACC625C0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96D8-134F-AB67-A4DACC625C0B}"/>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96D8-134F-AB67-A4DACC625C0B}"/>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B-96D8-134F-AB67-A4DACC625C0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Hoja3!$A$2:$A$7</c:f>
              <c:strCache>
                <c:ptCount val="6"/>
                <c:pt idx="0">
                  <c:v>BIENESTAR ESTUDIANTIL</c:v>
                </c:pt>
                <c:pt idx="1">
                  <c:v>SOCIAL</c:v>
                </c:pt>
                <c:pt idx="2">
                  <c:v>DEPORTES</c:v>
                </c:pt>
                <c:pt idx="3">
                  <c:v>COMUNICACIÓN</c:v>
                </c:pt>
                <c:pt idx="4">
                  <c:v>ALBERGUE</c:v>
                </c:pt>
                <c:pt idx="5">
                  <c:v>GASTOS ADMINISTRATIVOS / PAGOS DE SUELDOS ASISTENTE / CONTADOR / PROFESOR DE ALEMÁN</c:v>
                </c:pt>
              </c:strCache>
            </c:strRef>
          </c:cat>
          <c:val>
            <c:numRef>
              <c:f>Hoja3!$B$2:$B$7</c:f>
              <c:numCache>
                <c:formatCode>"$"#,##0.00_);[Red]\("$"#,##0.00\)</c:formatCode>
                <c:ptCount val="6"/>
                <c:pt idx="0">
                  <c:v>3188.22</c:v>
                </c:pt>
                <c:pt idx="1">
                  <c:v>15239.59</c:v>
                </c:pt>
                <c:pt idx="2">
                  <c:v>2386.1799999999998</c:v>
                </c:pt>
                <c:pt idx="3" formatCode="&quot;$&quot;#,##0_);[Red]\(&quot;$&quot;#,##0\)">
                  <c:v>660.15</c:v>
                </c:pt>
                <c:pt idx="4">
                  <c:v>2696</c:v>
                </c:pt>
                <c:pt idx="5">
                  <c:v>31913.37</c:v>
                </c:pt>
              </c:numCache>
            </c:numRef>
          </c:val>
          <c:extLst>
            <c:ext xmlns:c16="http://schemas.microsoft.com/office/drawing/2014/chart" uri="{C3380CC4-5D6E-409C-BE32-E72D297353CC}">
              <c16:uniqueId val="{0000000C-96D8-134F-AB67-A4DACC625C0B}"/>
            </c:ext>
          </c:extLst>
        </c:ser>
        <c:dLbls>
          <c:dLblPos val="ctr"/>
          <c:showLegendKey val="0"/>
          <c:showVal val="0"/>
          <c:showCatName val="1"/>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9">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solidFill>
        <a:round/>
      </a:ln>
    </cs:spPr>
    <cs:defRPr sz="90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B951AE-15C5-4798-B1F2-470052E6341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3423DE3-4716-4819-9649-A15AA8BB288D}">
      <dgm:prSet/>
      <dgm:spPr/>
      <dgm:t>
        <a:bodyPr/>
        <a:lstStyle/>
        <a:p>
          <a:pPr>
            <a:lnSpc>
              <a:spcPct val="100000"/>
            </a:lnSpc>
          </a:pPr>
          <a:r>
            <a:rPr lang="es-EC"/>
            <a:t>•CONTACTO CON LA NATURALEZA </a:t>
          </a:r>
          <a:endParaRPr lang="en-US"/>
        </a:p>
      </dgm:t>
    </dgm:pt>
    <dgm:pt modelId="{43B30524-2344-462F-8F43-FA433AB8D856}" type="parTrans" cxnId="{0523C24F-66CC-48B7-9D99-6E9A31FA668D}">
      <dgm:prSet/>
      <dgm:spPr/>
      <dgm:t>
        <a:bodyPr/>
        <a:lstStyle/>
        <a:p>
          <a:endParaRPr lang="en-US"/>
        </a:p>
      </dgm:t>
    </dgm:pt>
    <dgm:pt modelId="{41218EF2-4CC3-4C9B-AAAB-FEAA7CAE581C}" type="sibTrans" cxnId="{0523C24F-66CC-48B7-9D99-6E9A31FA668D}">
      <dgm:prSet/>
      <dgm:spPr/>
      <dgm:t>
        <a:bodyPr/>
        <a:lstStyle/>
        <a:p>
          <a:endParaRPr lang="en-US"/>
        </a:p>
      </dgm:t>
    </dgm:pt>
    <dgm:pt modelId="{D23D2CEA-91C4-4FE2-8263-A9953497347F}">
      <dgm:prSet/>
      <dgm:spPr/>
      <dgm:t>
        <a:bodyPr/>
        <a:lstStyle/>
        <a:p>
          <a:pPr>
            <a:lnSpc>
              <a:spcPct val="100000"/>
            </a:lnSpc>
          </a:pPr>
          <a:r>
            <a:rPr lang="es-EC"/>
            <a:t>• SER MÁS CONSCIENTES CON EL AMBIENTE </a:t>
          </a:r>
          <a:endParaRPr lang="en-US"/>
        </a:p>
      </dgm:t>
    </dgm:pt>
    <dgm:pt modelId="{2F3C2D34-B29E-46C3-BEE4-198BC038B443}" type="parTrans" cxnId="{9F82B3C7-4DA6-4EDE-9963-06839DE5B847}">
      <dgm:prSet/>
      <dgm:spPr/>
      <dgm:t>
        <a:bodyPr/>
        <a:lstStyle/>
        <a:p>
          <a:endParaRPr lang="en-US"/>
        </a:p>
      </dgm:t>
    </dgm:pt>
    <dgm:pt modelId="{30CEBF55-0BFC-4CDF-B114-55693018C50B}" type="sibTrans" cxnId="{9F82B3C7-4DA6-4EDE-9963-06839DE5B847}">
      <dgm:prSet/>
      <dgm:spPr/>
      <dgm:t>
        <a:bodyPr/>
        <a:lstStyle/>
        <a:p>
          <a:endParaRPr lang="en-US"/>
        </a:p>
      </dgm:t>
    </dgm:pt>
    <dgm:pt modelId="{32AA79B2-9B9E-4C6F-9E66-AF55C9AECED7}">
      <dgm:prSet/>
      <dgm:spPr/>
      <dgm:t>
        <a:bodyPr/>
        <a:lstStyle/>
        <a:p>
          <a:pPr>
            <a:lnSpc>
              <a:spcPct val="100000"/>
            </a:lnSpc>
          </a:pPr>
          <a:r>
            <a:rPr lang="es-EC"/>
            <a:t>•CONOCERNOS Y ESTRECHAR VÍNCULOS CON LA COMUNIDAD ESCOLAR •EFECTUAR UNA ACTIVIDAD CARDIOVASCULAR </a:t>
          </a:r>
          <a:endParaRPr lang="en-US"/>
        </a:p>
      </dgm:t>
    </dgm:pt>
    <dgm:pt modelId="{B7743CB4-22CF-47D2-AF40-4FFD7ECA904A}" type="parTrans" cxnId="{E7EA6529-E115-4859-AE5A-B0FFA3DB7B75}">
      <dgm:prSet/>
      <dgm:spPr/>
      <dgm:t>
        <a:bodyPr/>
        <a:lstStyle/>
        <a:p>
          <a:endParaRPr lang="en-US"/>
        </a:p>
      </dgm:t>
    </dgm:pt>
    <dgm:pt modelId="{D6C2F9EB-0EB6-4F25-9DBB-C097BC5D63C2}" type="sibTrans" cxnId="{E7EA6529-E115-4859-AE5A-B0FFA3DB7B75}">
      <dgm:prSet/>
      <dgm:spPr/>
      <dgm:t>
        <a:bodyPr/>
        <a:lstStyle/>
        <a:p>
          <a:endParaRPr lang="en-US"/>
        </a:p>
      </dgm:t>
    </dgm:pt>
    <dgm:pt modelId="{FCF2E60A-9F14-4311-9F6D-3288CA13E424}">
      <dgm:prSet/>
      <dgm:spPr/>
      <dgm:t>
        <a:bodyPr/>
        <a:lstStyle/>
        <a:p>
          <a:pPr>
            <a:lnSpc>
              <a:spcPct val="100000"/>
            </a:lnSpc>
          </a:pPr>
          <a:r>
            <a:rPr lang="es-EC"/>
            <a:t>•REDUDIR LOS NIVELES DE ESTRÉS</a:t>
          </a:r>
          <a:endParaRPr lang="en-US"/>
        </a:p>
      </dgm:t>
    </dgm:pt>
    <dgm:pt modelId="{14DEE161-E6A4-45C6-A67A-AE5A423CE413}" type="parTrans" cxnId="{C4DACA6C-0BF1-430C-BE07-C925B21A2B45}">
      <dgm:prSet/>
      <dgm:spPr/>
      <dgm:t>
        <a:bodyPr/>
        <a:lstStyle/>
        <a:p>
          <a:endParaRPr lang="en-US"/>
        </a:p>
      </dgm:t>
    </dgm:pt>
    <dgm:pt modelId="{EF28BEB2-A1CB-45FB-BDC6-82EC558FD10A}" type="sibTrans" cxnId="{C4DACA6C-0BF1-430C-BE07-C925B21A2B45}">
      <dgm:prSet/>
      <dgm:spPr/>
      <dgm:t>
        <a:bodyPr/>
        <a:lstStyle/>
        <a:p>
          <a:endParaRPr lang="en-US"/>
        </a:p>
      </dgm:t>
    </dgm:pt>
    <dgm:pt modelId="{9BB50BAE-E0BF-4BA2-BB1F-188B437BDFBC}" type="pres">
      <dgm:prSet presAssocID="{B2B951AE-15C5-4798-B1F2-470052E6341A}" presName="root" presStyleCnt="0">
        <dgm:presLayoutVars>
          <dgm:dir/>
          <dgm:resizeHandles val="exact"/>
        </dgm:presLayoutVars>
      </dgm:prSet>
      <dgm:spPr/>
    </dgm:pt>
    <dgm:pt modelId="{7E2781EF-7895-43A0-8AAC-C8F7F98D866A}" type="pres">
      <dgm:prSet presAssocID="{D3423DE3-4716-4819-9649-A15AA8BB288D}" presName="compNode" presStyleCnt="0"/>
      <dgm:spPr/>
    </dgm:pt>
    <dgm:pt modelId="{D54D37A2-C3FD-4B9E-82D2-DFDC6B6D0266}" type="pres">
      <dgm:prSet presAssocID="{D3423DE3-4716-4819-9649-A15AA8BB288D}" presName="bgRect" presStyleLbl="bgShp" presStyleIdx="0" presStyleCnt="4"/>
      <dgm:spPr/>
    </dgm:pt>
    <dgm:pt modelId="{0E8CB2E2-DE17-4AA6-9CE7-81D5653AF106}" type="pres">
      <dgm:prSet presAssocID="{D3423DE3-4716-4819-9649-A15AA8BB288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rth Globe Americas"/>
        </a:ext>
      </dgm:extLst>
    </dgm:pt>
    <dgm:pt modelId="{968C6F25-E77E-4821-B31A-7B400CF989E4}" type="pres">
      <dgm:prSet presAssocID="{D3423DE3-4716-4819-9649-A15AA8BB288D}" presName="spaceRect" presStyleCnt="0"/>
      <dgm:spPr/>
    </dgm:pt>
    <dgm:pt modelId="{8A68B74A-4EF8-4501-B479-F9C6F2B9E99F}" type="pres">
      <dgm:prSet presAssocID="{D3423DE3-4716-4819-9649-A15AA8BB288D}" presName="parTx" presStyleLbl="revTx" presStyleIdx="0" presStyleCnt="4">
        <dgm:presLayoutVars>
          <dgm:chMax val="0"/>
          <dgm:chPref val="0"/>
        </dgm:presLayoutVars>
      </dgm:prSet>
      <dgm:spPr/>
    </dgm:pt>
    <dgm:pt modelId="{253F4810-7B42-44BE-B8D5-DBB82006EA11}" type="pres">
      <dgm:prSet presAssocID="{41218EF2-4CC3-4C9B-AAAB-FEAA7CAE581C}" presName="sibTrans" presStyleCnt="0"/>
      <dgm:spPr/>
    </dgm:pt>
    <dgm:pt modelId="{5B98B44D-3E06-4617-839F-BD0DF98B8834}" type="pres">
      <dgm:prSet presAssocID="{D23D2CEA-91C4-4FE2-8263-A9953497347F}" presName="compNode" presStyleCnt="0"/>
      <dgm:spPr/>
    </dgm:pt>
    <dgm:pt modelId="{AF6597FD-E265-4385-8805-D953A8C7EEE1}" type="pres">
      <dgm:prSet presAssocID="{D23D2CEA-91C4-4FE2-8263-A9953497347F}" presName="bgRect" presStyleLbl="bgShp" presStyleIdx="1" presStyleCnt="4"/>
      <dgm:spPr/>
    </dgm:pt>
    <dgm:pt modelId="{5182723B-BAA7-47AF-8840-F209DBE290B0}" type="pres">
      <dgm:prSet presAssocID="{D23D2CEA-91C4-4FE2-8263-A9953497347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na"/>
        </a:ext>
      </dgm:extLst>
    </dgm:pt>
    <dgm:pt modelId="{F17F3BD1-6041-4144-B057-91D3153AD0EB}" type="pres">
      <dgm:prSet presAssocID="{D23D2CEA-91C4-4FE2-8263-A9953497347F}" presName="spaceRect" presStyleCnt="0"/>
      <dgm:spPr/>
    </dgm:pt>
    <dgm:pt modelId="{562D2099-F4FD-4752-924C-41E8D28C6317}" type="pres">
      <dgm:prSet presAssocID="{D23D2CEA-91C4-4FE2-8263-A9953497347F}" presName="parTx" presStyleLbl="revTx" presStyleIdx="1" presStyleCnt="4">
        <dgm:presLayoutVars>
          <dgm:chMax val="0"/>
          <dgm:chPref val="0"/>
        </dgm:presLayoutVars>
      </dgm:prSet>
      <dgm:spPr/>
    </dgm:pt>
    <dgm:pt modelId="{F5442281-2E5E-4157-8B6A-9F01FB1737EB}" type="pres">
      <dgm:prSet presAssocID="{30CEBF55-0BFC-4CDF-B114-55693018C50B}" presName="sibTrans" presStyleCnt="0"/>
      <dgm:spPr/>
    </dgm:pt>
    <dgm:pt modelId="{31A95873-113A-4D20-8932-77BD6D1A6263}" type="pres">
      <dgm:prSet presAssocID="{32AA79B2-9B9E-4C6F-9E66-AF55C9AECED7}" presName="compNode" presStyleCnt="0"/>
      <dgm:spPr/>
    </dgm:pt>
    <dgm:pt modelId="{59140979-64CE-4BDF-9A74-F67B794085AA}" type="pres">
      <dgm:prSet presAssocID="{32AA79B2-9B9E-4C6F-9E66-AF55C9AECED7}" presName="bgRect" presStyleLbl="bgShp" presStyleIdx="2" presStyleCnt="4"/>
      <dgm:spPr/>
    </dgm:pt>
    <dgm:pt modelId="{D2894E4D-1983-44E4-A36A-3C5981C57B16}" type="pres">
      <dgm:prSet presAssocID="{32AA79B2-9B9E-4C6F-9E66-AF55C9AECE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Vínculo"/>
        </a:ext>
      </dgm:extLst>
    </dgm:pt>
    <dgm:pt modelId="{04D38DA4-DAF8-449A-B809-5035B51FA700}" type="pres">
      <dgm:prSet presAssocID="{32AA79B2-9B9E-4C6F-9E66-AF55C9AECED7}" presName="spaceRect" presStyleCnt="0"/>
      <dgm:spPr/>
    </dgm:pt>
    <dgm:pt modelId="{27982498-D908-4679-B269-6E9A4CB76F6A}" type="pres">
      <dgm:prSet presAssocID="{32AA79B2-9B9E-4C6F-9E66-AF55C9AECED7}" presName="parTx" presStyleLbl="revTx" presStyleIdx="2" presStyleCnt="4">
        <dgm:presLayoutVars>
          <dgm:chMax val="0"/>
          <dgm:chPref val="0"/>
        </dgm:presLayoutVars>
      </dgm:prSet>
      <dgm:spPr/>
    </dgm:pt>
    <dgm:pt modelId="{BCFD1789-FAFD-4AC8-8DD4-A23773FF5B5A}" type="pres">
      <dgm:prSet presAssocID="{D6C2F9EB-0EB6-4F25-9DBB-C097BC5D63C2}" presName="sibTrans" presStyleCnt="0"/>
      <dgm:spPr/>
    </dgm:pt>
    <dgm:pt modelId="{A83A5D34-C16E-4E3B-885A-CD19F032F373}" type="pres">
      <dgm:prSet presAssocID="{FCF2E60A-9F14-4311-9F6D-3288CA13E424}" presName="compNode" presStyleCnt="0"/>
      <dgm:spPr/>
    </dgm:pt>
    <dgm:pt modelId="{324EB970-F299-46F4-9DA3-72B3AAD99527}" type="pres">
      <dgm:prSet presAssocID="{FCF2E60A-9F14-4311-9F6D-3288CA13E424}" presName="bgRect" presStyleLbl="bgShp" presStyleIdx="3" presStyleCnt="4"/>
      <dgm:spPr/>
    </dgm:pt>
    <dgm:pt modelId="{C60F9971-5A85-4199-B622-5DFBFAA72BCC}" type="pres">
      <dgm:prSet presAssocID="{FCF2E60A-9F14-4311-9F6D-3288CA13E42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orried Face with No Fill"/>
        </a:ext>
      </dgm:extLst>
    </dgm:pt>
    <dgm:pt modelId="{05ED01EA-1A0D-40C5-B5BB-3FFEDE40A914}" type="pres">
      <dgm:prSet presAssocID="{FCF2E60A-9F14-4311-9F6D-3288CA13E424}" presName="spaceRect" presStyleCnt="0"/>
      <dgm:spPr/>
    </dgm:pt>
    <dgm:pt modelId="{A57EBF61-0167-4F53-B4AB-2C48C4CB1FBD}" type="pres">
      <dgm:prSet presAssocID="{FCF2E60A-9F14-4311-9F6D-3288CA13E424}" presName="parTx" presStyleLbl="revTx" presStyleIdx="3" presStyleCnt="4">
        <dgm:presLayoutVars>
          <dgm:chMax val="0"/>
          <dgm:chPref val="0"/>
        </dgm:presLayoutVars>
      </dgm:prSet>
      <dgm:spPr/>
    </dgm:pt>
  </dgm:ptLst>
  <dgm:cxnLst>
    <dgm:cxn modelId="{12C9E306-BBDB-4264-BD04-F51528BA2B47}" type="presOf" srcId="{B2B951AE-15C5-4798-B1F2-470052E6341A}" destId="{9BB50BAE-E0BF-4BA2-BB1F-188B437BDFBC}" srcOrd="0" destOrd="0" presId="urn:microsoft.com/office/officeart/2018/2/layout/IconVerticalSolidList"/>
    <dgm:cxn modelId="{E7EA6529-E115-4859-AE5A-B0FFA3DB7B75}" srcId="{B2B951AE-15C5-4798-B1F2-470052E6341A}" destId="{32AA79B2-9B9E-4C6F-9E66-AF55C9AECED7}" srcOrd="2" destOrd="0" parTransId="{B7743CB4-22CF-47D2-AF40-4FFD7ECA904A}" sibTransId="{D6C2F9EB-0EB6-4F25-9DBB-C097BC5D63C2}"/>
    <dgm:cxn modelId="{AECB5E2B-1FF8-4BAA-BF87-EDEA0CC84333}" type="presOf" srcId="{FCF2E60A-9F14-4311-9F6D-3288CA13E424}" destId="{A57EBF61-0167-4F53-B4AB-2C48C4CB1FBD}" srcOrd="0" destOrd="0" presId="urn:microsoft.com/office/officeart/2018/2/layout/IconVerticalSolidList"/>
    <dgm:cxn modelId="{C4DACA6C-0BF1-430C-BE07-C925B21A2B45}" srcId="{B2B951AE-15C5-4798-B1F2-470052E6341A}" destId="{FCF2E60A-9F14-4311-9F6D-3288CA13E424}" srcOrd="3" destOrd="0" parTransId="{14DEE161-E6A4-45C6-A67A-AE5A423CE413}" sibTransId="{EF28BEB2-A1CB-45FB-BDC6-82EC558FD10A}"/>
    <dgm:cxn modelId="{0523C24F-66CC-48B7-9D99-6E9A31FA668D}" srcId="{B2B951AE-15C5-4798-B1F2-470052E6341A}" destId="{D3423DE3-4716-4819-9649-A15AA8BB288D}" srcOrd="0" destOrd="0" parTransId="{43B30524-2344-462F-8F43-FA433AB8D856}" sibTransId="{41218EF2-4CC3-4C9B-AAAB-FEAA7CAE581C}"/>
    <dgm:cxn modelId="{75E73E74-4C4C-4436-A1CA-B49153909E7D}" type="presOf" srcId="{32AA79B2-9B9E-4C6F-9E66-AF55C9AECED7}" destId="{27982498-D908-4679-B269-6E9A4CB76F6A}" srcOrd="0" destOrd="0" presId="urn:microsoft.com/office/officeart/2018/2/layout/IconVerticalSolidList"/>
    <dgm:cxn modelId="{E05E8594-CABB-41BF-829C-F45B11D8CFD3}" type="presOf" srcId="{D23D2CEA-91C4-4FE2-8263-A9953497347F}" destId="{562D2099-F4FD-4752-924C-41E8D28C6317}" srcOrd="0" destOrd="0" presId="urn:microsoft.com/office/officeart/2018/2/layout/IconVerticalSolidList"/>
    <dgm:cxn modelId="{02C03795-62B7-4499-A659-CC66370C1836}" type="presOf" srcId="{D3423DE3-4716-4819-9649-A15AA8BB288D}" destId="{8A68B74A-4EF8-4501-B479-F9C6F2B9E99F}" srcOrd="0" destOrd="0" presId="urn:microsoft.com/office/officeart/2018/2/layout/IconVerticalSolidList"/>
    <dgm:cxn modelId="{9F82B3C7-4DA6-4EDE-9963-06839DE5B847}" srcId="{B2B951AE-15C5-4798-B1F2-470052E6341A}" destId="{D23D2CEA-91C4-4FE2-8263-A9953497347F}" srcOrd="1" destOrd="0" parTransId="{2F3C2D34-B29E-46C3-BEE4-198BC038B443}" sibTransId="{30CEBF55-0BFC-4CDF-B114-55693018C50B}"/>
    <dgm:cxn modelId="{F4E3862E-70F9-4ABF-BB6E-C39005195C73}" type="presParOf" srcId="{9BB50BAE-E0BF-4BA2-BB1F-188B437BDFBC}" destId="{7E2781EF-7895-43A0-8AAC-C8F7F98D866A}" srcOrd="0" destOrd="0" presId="urn:microsoft.com/office/officeart/2018/2/layout/IconVerticalSolidList"/>
    <dgm:cxn modelId="{7BBBAC2F-EF86-4107-B8D3-16A7F8EE901A}" type="presParOf" srcId="{7E2781EF-7895-43A0-8AAC-C8F7F98D866A}" destId="{D54D37A2-C3FD-4B9E-82D2-DFDC6B6D0266}" srcOrd="0" destOrd="0" presId="urn:microsoft.com/office/officeart/2018/2/layout/IconVerticalSolidList"/>
    <dgm:cxn modelId="{73839467-AA42-468B-A72E-EDBB7745A5EF}" type="presParOf" srcId="{7E2781EF-7895-43A0-8AAC-C8F7F98D866A}" destId="{0E8CB2E2-DE17-4AA6-9CE7-81D5653AF106}" srcOrd="1" destOrd="0" presId="urn:microsoft.com/office/officeart/2018/2/layout/IconVerticalSolidList"/>
    <dgm:cxn modelId="{2F818636-6411-4D02-A1A3-6E28F13AFA89}" type="presParOf" srcId="{7E2781EF-7895-43A0-8AAC-C8F7F98D866A}" destId="{968C6F25-E77E-4821-B31A-7B400CF989E4}" srcOrd="2" destOrd="0" presId="urn:microsoft.com/office/officeart/2018/2/layout/IconVerticalSolidList"/>
    <dgm:cxn modelId="{FC8B22F4-88F9-4000-B0F8-9BDE4AD10DA2}" type="presParOf" srcId="{7E2781EF-7895-43A0-8AAC-C8F7F98D866A}" destId="{8A68B74A-4EF8-4501-B479-F9C6F2B9E99F}" srcOrd="3" destOrd="0" presId="urn:microsoft.com/office/officeart/2018/2/layout/IconVerticalSolidList"/>
    <dgm:cxn modelId="{DB8F6F53-E49D-4994-AAB5-6E21A91FAEEE}" type="presParOf" srcId="{9BB50BAE-E0BF-4BA2-BB1F-188B437BDFBC}" destId="{253F4810-7B42-44BE-B8D5-DBB82006EA11}" srcOrd="1" destOrd="0" presId="urn:microsoft.com/office/officeart/2018/2/layout/IconVerticalSolidList"/>
    <dgm:cxn modelId="{9BEC0A14-961C-4470-B007-4805D2AC43CB}" type="presParOf" srcId="{9BB50BAE-E0BF-4BA2-BB1F-188B437BDFBC}" destId="{5B98B44D-3E06-4617-839F-BD0DF98B8834}" srcOrd="2" destOrd="0" presId="urn:microsoft.com/office/officeart/2018/2/layout/IconVerticalSolidList"/>
    <dgm:cxn modelId="{558B04BD-FB72-48E1-B2A2-556B7D1D90D1}" type="presParOf" srcId="{5B98B44D-3E06-4617-839F-BD0DF98B8834}" destId="{AF6597FD-E265-4385-8805-D953A8C7EEE1}" srcOrd="0" destOrd="0" presId="urn:microsoft.com/office/officeart/2018/2/layout/IconVerticalSolidList"/>
    <dgm:cxn modelId="{3863EA02-78B8-459A-B473-712196714BAE}" type="presParOf" srcId="{5B98B44D-3E06-4617-839F-BD0DF98B8834}" destId="{5182723B-BAA7-47AF-8840-F209DBE290B0}" srcOrd="1" destOrd="0" presId="urn:microsoft.com/office/officeart/2018/2/layout/IconVerticalSolidList"/>
    <dgm:cxn modelId="{6B4C00AF-9D5A-433B-97E3-1DDDB7C9FEAC}" type="presParOf" srcId="{5B98B44D-3E06-4617-839F-BD0DF98B8834}" destId="{F17F3BD1-6041-4144-B057-91D3153AD0EB}" srcOrd="2" destOrd="0" presId="urn:microsoft.com/office/officeart/2018/2/layout/IconVerticalSolidList"/>
    <dgm:cxn modelId="{17FDB075-A388-496F-AF85-1A424D38CEEC}" type="presParOf" srcId="{5B98B44D-3E06-4617-839F-BD0DF98B8834}" destId="{562D2099-F4FD-4752-924C-41E8D28C6317}" srcOrd="3" destOrd="0" presId="urn:microsoft.com/office/officeart/2018/2/layout/IconVerticalSolidList"/>
    <dgm:cxn modelId="{E2DAE359-2EBF-432A-8724-262F14E66958}" type="presParOf" srcId="{9BB50BAE-E0BF-4BA2-BB1F-188B437BDFBC}" destId="{F5442281-2E5E-4157-8B6A-9F01FB1737EB}" srcOrd="3" destOrd="0" presId="urn:microsoft.com/office/officeart/2018/2/layout/IconVerticalSolidList"/>
    <dgm:cxn modelId="{59D1482A-1980-4732-B6A0-116D7DB358DE}" type="presParOf" srcId="{9BB50BAE-E0BF-4BA2-BB1F-188B437BDFBC}" destId="{31A95873-113A-4D20-8932-77BD6D1A6263}" srcOrd="4" destOrd="0" presId="urn:microsoft.com/office/officeart/2018/2/layout/IconVerticalSolidList"/>
    <dgm:cxn modelId="{F101495D-35AA-420E-8EF4-5DA48A5B465A}" type="presParOf" srcId="{31A95873-113A-4D20-8932-77BD6D1A6263}" destId="{59140979-64CE-4BDF-9A74-F67B794085AA}" srcOrd="0" destOrd="0" presId="urn:microsoft.com/office/officeart/2018/2/layout/IconVerticalSolidList"/>
    <dgm:cxn modelId="{E666C295-E5A6-4522-839A-D516C4A9281B}" type="presParOf" srcId="{31A95873-113A-4D20-8932-77BD6D1A6263}" destId="{D2894E4D-1983-44E4-A36A-3C5981C57B16}" srcOrd="1" destOrd="0" presId="urn:microsoft.com/office/officeart/2018/2/layout/IconVerticalSolidList"/>
    <dgm:cxn modelId="{11F56927-EEA9-4F04-B9C9-4F69B01ABF9D}" type="presParOf" srcId="{31A95873-113A-4D20-8932-77BD6D1A6263}" destId="{04D38DA4-DAF8-449A-B809-5035B51FA700}" srcOrd="2" destOrd="0" presId="urn:microsoft.com/office/officeart/2018/2/layout/IconVerticalSolidList"/>
    <dgm:cxn modelId="{6CCAED2F-74D2-4B70-ACE8-081F9EE1F6F4}" type="presParOf" srcId="{31A95873-113A-4D20-8932-77BD6D1A6263}" destId="{27982498-D908-4679-B269-6E9A4CB76F6A}" srcOrd="3" destOrd="0" presId="urn:microsoft.com/office/officeart/2018/2/layout/IconVerticalSolidList"/>
    <dgm:cxn modelId="{FCE42C68-5087-4F1A-8D08-329EF8076FB0}" type="presParOf" srcId="{9BB50BAE-E0BF-4BA2-BB1F-188B437BDFBC}" destId="{BCFD1789-FAFD-4AC8-8DD4-A23773FF5B5A}" srcOrd="5" destOrd="0" presId="urn:microsoft.com/office/officeart/2018/2/layout/IconVerticalSolidList"/>
    <dgm:cxn modelId="{2DE8FA4F-3945-44E2-8B8B-2FCB059829EC}" type="presParOf" srcId="{9BB50BAE-E0BF-4BA2-BB1F-188B437BDFBC}" destId="{A83A5D34-C16E-4E3B-885A-CD19F032F373}" srcOrd="6" destOrd="0" presId="urn:microsoft.com/office/officeart/2018/2/layout/IconVerticalSolidList"/>
    <dgm:cxn modelId="{5D1FAF06-FC45-49D2-8B2C-BA57C9E3DEC4}" type="presParOf" srcId="{A83A5D34-C16E-4E3B-885A-CD19F032F373}" destId="{324EB970-F299-46F4-9DA3-72B3AAD99527}" srcOrd="0" destOrd="0" presId="urn:microsoft.com/office/officeart/2018/2/layout/IconVerticalSolidList"/>
    <dgm:cxn modelId="{086AB51C-FD73-4965-8C9F-A375BA247B0C}" type="presParOf" srcId="{A83A5D34-C16E-4E3B-885A-CD19F032F373}" destId="{C60F9971-5A85-4199-B622-5DFBFAA72BCC}" srcOrd="1" destOrd="0" presId="urn:microsoft.com/office/officeart/2018/2/layout/IconVerticalSolidList"/>
    <dgm:cxn modelId="{83716BA0-C3B9-4961-924A-B682E807EE09}" type="presParOf" srcId="{A83A5D34-C16E-4E3B-885A-CD19F032F373}" destId="{05ED01EA-1A0D-40C5-B5BB-3FFEDE40A914}" srcOrd="2" destOrd="0" presId="urn:microsoft.com/office/officeart/2018/2/layout/IconVerticalSolidList"/>
    <dgm:cxn modelId="{A9E06FE4-6F55-4440-BD47-722CD53F279E}" type="presParOf" srcId="{A83A5D34-C16E-4E3B-885A-CD19F032F373}" destId="{A57EBF61-0167-4F53-B4AB-2C48C4CB1F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FE7015-0C0D-4D0E-ACC6-C75EAFF45445}"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s-419"/>
        </a:p>
      </dgm:t>
    </dgm:pt>
    <dgm:pt modelId="{9D7C64AA-74AF-4C17-B105-00DA98BAE07C}">
      <dgm:prSet phldrT="[Texto]"/>
      <dgm:spPr/>
      <dgm:t>
        <a:bodyPr/>
        <a:lstStyle/>
        <a:p>
          <a:r>
            <a:rPr lang="es-419"/>
            <a:t>18 de marzo de 2022</a:t>
          </a:r>
        </a:p>
      </dgm:t>
    </dgm:pt>
    <dgm:pt modelId="{9E11CC0A-3370-4DAC-A855-A6935AC28F59}" type="parTrans" cxnId="{60A126A6-30CD-4687-858C-D2347074978B}">
      <dgm:prSet/>
      <dgm:spPr/>
      <dgm:t>
        <a:bodyPr/>
        <a:lstStyle/>
        <a:p>
          <a:endParaRPr lang="es-419"/>
        </a:p>
      </dgm:t>
    </dgm:pt>
    <dgm:pt modelId="{733AD8CB-E2C6-4DE0-88FC-A8CAAE967BA9}" type="sibTrans" cxnId="{60A126A6-30CD-4687-858C-D2347074978B}">
      <dgm:prSet/>
      <dgm:spPr/>
      <dgm:t>
        <a:bodyPr/>
        <a:lstStyle/>
        <a:p>
          <a:endParaRPr lang="es-419"/>
        </a:p>
      </dgm:t>
    </dgm:pt>
    <dgm:pt modelId="{869C3E39-647B-44BA-9E22-E571C2DA2FA2}">
      <dgm:prSet phldrT="[Texto]"/>
      <dgm:spPr/>
      <dgm:t>
        <a:bodyPr/>
        <a:lstStyle/>
        <a:p>
          <a:r>
            <a:rPr lang="es-419"/>
            <a:t>1ro a 3ro grado a las 10:30am </a:t>
          </a:r>
        </a:p>
      </dgm:t>
    </dgm:pt>
    <dgm:pt modelId="{3E93E8DA-8C59-49E5-92E9-92CA43B09D03}" type="parTrans" cxnId="{E9186A06-F98F-46EE-981E-1701E04B5094}">
      <dgm:prSet/>
      <dgm:spPr/>
      <dgm:t>
        <a:bodyPr/>
        <a:lstStyle/>
        <a:p>
          <a:endParaRPr lang="es-419"/>
        </a:p>
      </dgm:t>
    </dgm:pt>
    <dgm:pt modelId="{1B4D2320-9F8B-4352-97E2-FDC00C28308D}" type="sibTrans" cxnId="{E9186A06-F98F-46EE-981E-1701E04B5094}">
      <dgm:prSet/>
      <dgm:spPr/>
      <dgm:t>
        <a:bodyPr/>
        <a:lstStyle/>
        <a:p>
          <a:endParaRPr lang="es-419"/>
        </a:p>
      </dgm:t>
    </dgm:pt>
    <dgm:pt modelId="{FE29FB63-D223-7343-80D5-A75F9922F3D1}">
      <dgm:prSet phldrT="[Texto]"/>
      <dgm:spPr/>
      <dgm:t>
        <a:bodyPr/>
        <a:lstStyle/>
        <a:p>
          <a:r>
            <a:rPr lang="es-419"/>
            <a:t>4tos a 8vos a las 15:30 pm</a:t>
          </a:r>
        </a:p>
      </dgm:t>
    </dgm:pt>
    <dgm:pt modelId="{00E070E4-DF38-EB49-A5E0-ADDC25914FFE}" type="parTrans" cxnId="{ED4D8E1D-BC15-F545-AE60-B88A559C3FCB}">
      <dgm:prSet/>
      <dgm:spPr/>
      <dgm:t>
        <a:bodyPr/>
        <a:lstStyle/>
        <a:p>
          <a:endParaRPr lang="es-MX"/>
        </a:p>
      </dgm:t>
    </dgm:pt>
    <dgm:pt modelId="{6AB8AAB9-1EC6-6449-93CD-1DBA9BA89BD7}" type="sibTrans" cxnId="{ED4D8E1D-BC15-F545-AE60-B88A559C3FCB}">
      <dgm:prSet/>
      <dgm:spPr/>
      <dgm:t>
        <a:bodyPr/>
        <a:lstStyle/>
        <a:p>
          <a:endParaRPr lang="es-MX"/>
        </a:p>
      </dgm:t>
    </dgm:pt>
    <dgm:pt modelId="{43E69E12-EBD9-4F06-BDB4-52888CAB15D4}" type="pres">
      <dgm:prSet presAssocID="{60FE7015-0C0D-4D0E-ACC6-C75EAFF45445}" presName="Name0" presStyleCnt="0">
        <dgm:presLayoutVars>
          <dgm:chMax val="7"/>
          <dgm:chPref val="7"/>
          <dgm:dir/>
          <dgm:animLvl val="lvl"/>
        </dgm:presLayoutVars>
      </dgm:prSet>
      <dgm:spPr/>
    </dgm:pt>
    <dgm:pt modelId="{83B3E3EE-8A66-40A3-9966-15FD1C55C350}" type="pres">
      <dgm:prSet presAssocID="{9D7C64AA-74AF-4C17-B105-00DA98BAE07C}" presName="Accent1" presStyleCnt="0"/>
      <dgm:spPr/>
    </dgm:pt>
    <dgm:pt modelId="{A9D03064-A0E6-41D2-808C-2D7803798D73}" type="pres">
      <dgm:prSet presAssocID="{9D7C64AA-74AF-4C17-B105-00DA98BAE07C}" presName="Accent" presStyleLbl="node1" presStyleIdx="0" presStyleCnt="3"/>
      <dgm:spPr/>
    </dgm:pt>
    <dgm:pt modelId="{EFCE91CC-1362-4603-96F7-EBC970544B74}" type="pres">
      <dgm:prSet presAssocID="{9D7C64AA-74AF-4C17-B105-00DA98BAE07C}" presName="Parent1" presStyleLbl="revTx" presStyleIdx="0" presStyleCnt="3">
        <dgm:presLayoutVars>
          <dgm:chMax val="1"/>
          <dgm:chPref val="1"/>
          <dgm:bulletEnabled val="1"/>
        </dgm:presLayoutVars>
      </dgm:prSet>
      <dgm:spPr/>
    </dgm:pt>
    <dgm:pt modelId="{73005F9D-4A8C-6447-B6BD-6270D8969114}" type="pres">
      <dgm:prSet presAssocID="{869C3E39-647B-44BA-9E22-E571C2DA2FA2}" presName="Accent2" presStyleCnt="0"/>
      <dgm:spPr/>
    </dgm:pt>
    <dgm:pt modelId="{9E7560C6-4C3D-4A36-8E92-6090F9F8699D}" type="pres">
      <dgm:prSet presAssocID="{869C3E39-647B-44BA-9E22-E571C2DA2FA2}" presName="Accent" presStyleLbl="node1" presStyleIdx="1" presStyleCnt="3"/>
      <dgm:spPr/>
    </dgm:pt>
    <dgm:pt modelId="{B93CDE70-3A01-974D-8536-9FF4050EFF39}" type="pres">
      <dgm:prSet presAssocID="{869C3E39-647B-44BA-9E22-E571C2DA2FA2}" presName="Parent2" presStyleLbl="revTx" presStyleIdx="1" presStyleCnt="3">
        <dgm:presLayoutVars>
          <dgm:chMax val="1"/>
          <dgm:chPref val="1"/>
          <dgm:bulletEnabled val="1"/>
        </dgm:presLayoutVars>
      </dgm:prSet>
      <dgm:spPr/>
    </dgm:pt>
    <dgm:pt modelId="{4583CA54-7249-DA45-AE31-000E03673CB9}" type="pres">
      <dgm:prSet presAssocID="{FE29FB63-D223-7343-80D5-A75F9922F3D1}" presName="Accent3" presStyleCnt="0"/>
      <dgm:spPr/>
    </dgm:pt>
    <dgm:pt modelId="{CC52134C-F592-F549-BB3A-8975D2702F5C}" type="pres">
      <dgm:prSet presAssocID="{FE29FB63-D223-7343-80D5-A75F9922F3D1}" presName="Accent" presStyleLbl="node1" presStyleIdx="2" presStyleCnt="3"/>
      <dgm:spPr/>
    </dgm:pt>
    <dgm:pt modelId="{19EE6CD3-8227-3945-9387-AA3973A00E67}" type="pres">
      <dgm:prSet presAssocID="{FE29FB63-D223-7343-80D5-A75F9922F3D1}" presName="Parent3" presStyleLbl="revTx" presStyleIdx="2" presStyleCnt="3">
        <dgm:presLayoutVars>
          <dgm:chMax val="1"/>
          <dgm:chPref val="1"/>
          <dgm:bulletEnabled val="1"/>
        </dgm:presLayoutVars>
      </dgm:prSet>
      <dgm:spPr/>
    </dgm:pt>
  </dgm:ptLst>
  <dgm:cxnLst>
    <dgm:cxn modelId="{E9186A06-F98F-46EE-981E-1701E04B5094}" srcId="{60FE7015-0C0D-4D0E-ACC6-C75EAFF45445}" destId="{869C3E39-647B-44BA-9E22-E571C2DA2FA2}" srcOrd="1" destOrd="0" parTransId="{3E93E8DA-8C59-49E5-92E9-92CA43B09D03}" sibTransId="{1B4D2320-9F8B-4352-97E2-FDC00C28308D}"/>
    <dgm:cxn modelId="{ED4D8E1D-BC15-F545-AE60-B88A559C3FCB}" srcId="{60FE7015-0C0D-4D0E-ACC6-C75EAFF45445}" destId="{FE29FB63-D223-7343-80D5-A75F9922F3D1}" srcOrd="2" destOrd="0" parTransId="{00E070E4-DF38-EB49-A5E0-ADDC25914FFE}" sibTransId="{6AB8AAB9-1EC6-6449-93CD-1DBA9BA89BD7}"/>
    <dgm:cxn modelId="{E199EE31-3137-4FBB-9D50-D077E831AE2D}" type="presOf" srcId="{9D7C64AA-74AF-4C17-B105-00DA98BAE07C}" destId="{EFCE91CC-1362-4603-96F7-EBC970544B74}" srcOrd="0" destOrd="0" presId="urn:microsoft.com/office/officeart/2009/layout/CircleArrowProcess"/>
    <dgm:cxn modelId="{8E48115D-C96C-41AC-B084-FF6CEFA65ABE}" type="presOf" srcId="{60FE7015-0C0D-4D0E-ACC6-C75EAFF45445}" destId="{43E69E12-EBD9-4F06-BDB4-52888CAB15D4}" srcOrd="0" destOrd="0" presId="urn:microsoft.com/office/officeart/2009/layout/CircleArrowProcess"/>
    <dgm:cxn modelId="{EC88EB9D-177D-FE4A-8B64-D4DB9666BFFA}" type="presOf" srcId="{869C3E39-647B-44BA-9E22-E571C2DA2FA2}" destId="{B93CDE70-3A01-974D-8536-9FF4050EFF39}" srcOrd="0" destOrd="0" presId="urn:microsoft.com/office/officeart/2009/layout/CircleArrowProcess"/>
    <dgm:cxn modelId="{60A126A6-30CD-4687-858C-D2347074978B}" srcId="{60FE7015-0C0D-4D0E-ACC6-C75EAFF45445}" destId="{9D7C64AA-74AF-4C17-B105-00DA98BAE07C}" srcOrd="0" destOrd="0" parTransId="{9E11CC0A-3370-4DAC-A855-A6935AC28F59}" sibTransId="{733AD8CB-E2C6-4DE0-88FC-A8CAAE967BA9}"/>
    <dgm:cxn modelId="{6630DEFB-4F2C-C94A-886C-8DBEEAD0F83A}" type="presOf" srcId="{FE29FB63-D223-7343-80D5-A75F9922F3D1}" destId="{19EE6CD3-8227-3945-9387-AA3973A00E67}" srcOrd="0" destOrd="0" presId="urn:microsoft.com/office/officeart/2009/layout/CircleArrowProcess"/>
    <dgm:cxn modelId="{24B567F2-D989-449E-879E-90C4D665514F}" type="presParOf" srcId="{43E69E12-EBD9-4F06-BDB4-52888CAB15D4}" destId="{83B3E3EE-8A66-40A3-9966-15FD1C55C350}" srcOrd="0" destOrd="0" presId="urn:microsoft.com/office/officeart/2009/layout/CircleArrowProcess"/>
    <dgm:cxn modelId="{66DE2318-62E0-4EA3-83A7-23C24D23931A}" type="presParOf" srcId="{83B3E3EE-8A66-40A3-9966-15FD1C55C350}" destId="{A9D03064-A0E6-41D2-808C-2D7803798D73}" srcOrd="0" destOrd="0" presId="urn:microsoft.com/office/officeart/2009/layout/CircleArrowProcess"/>
    <dgm:cxn modelId="{F55C71E0-5EF5-4625-A3D7-D7B715B26A5E}" type="presParOf" srcId="{43E69E12-EBD9-4F06-BDB4-52888CAB15D4}" destId="{EFCE91CC-1362-4603-96F7-EBC970544B74}" srcOrd="1" destOrd="0" presId="urn:microsoft.com/office/officeart/2009/layout/CircleArrowProcess"/>
    <dgm:cxn modelId="{E83875A7-2EC2-E141-82FF-2FC1A5DDAC04}" type="presParOf" srcId="{43E69E12-EBD9-4F06-BDB4-52888CAB15D4}" destId="{73005F9D-4A8C-6447-B6BD-6270D8969114}" srcOrd="2" destOrd="0" presId="urn:microsoft.com/office/officeart/2009/layout/CircleArrowProcess"/>
    <dgm:cxn modelId="{1BBF825A-2A80-A24E-9FDB-109BA2726684}" type="presParOf" srcId="{73005F9D-4A8C-6447-B6BD-6270D8969114}" destId="{9E7560C6-4C3D-4A36-8E92-6090F9F8699D}" srcOrd="0" destOrd="0" presId="urn:microsoft.com/office/officeart/2009/layout/CircleArrowProcess"/>
    <dgm:cxn modelId="{6E5EC2CA-6E4E-F44F-BB57-1BA9F691398C}" type="presParOf" srcId="{43E69E12-EBD9-4F06-BDB4-52888CAB15D4}" destId="{B93CDE70-3A01-974D-8536-9FF4050EFF39}" srcOrd="3" destOrd="0" presId="urn:microsoft.com/office/officeart/2009/layout/CircleArrowProcess"/>
    <dgm:cxn modelId="{22429517-8C48-5641-9940-0E5209DE13E3}" type="presParOf" srcId="{43E69E12-EBD9-4F06-BDB4-52888CAB15D4}" destId="{4583CA54-7249-DA45-AE31-000E03673CB9}" srcOrd="4" destOrd="0" presId="urn:microsoft.com/office/officeart/2009/layout/CircleArrowProcess"/>
    <dgm:cxn modelId="{C5613422-0F08-D24A-B560-B3D47C725367}" type="presParOf" srcId="{4583CA54-7249-DA45-AE31-000E03673CB9}" destId="{CC52134C-F592-F549-BB3A-8975D2702F5C}" srcOrd="0" destOrd="0" presId="urn:microsoft.com/office/officeart/2009/layout/CircleArrowProcess"/>
    <dgm:cxn modelId="{69623BAB-30FC-A04F-91E6-3CD573DD8CAD}" type="presParOf" srcId="{43E69E12-EBD9-4F06-BDB4-52888CAB15D4}" destId="{19EE6CD3-8227-3945-9387-AA3973A00E67}"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FE7015-0C0D-4D0E-ACC6-C75EAFF45445}"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s-419"/>
        </a:p>
      </dgm:t>
    </dgm:pt>
    <dgm:pt modelId="{9D7C64AA-74AF-4C17-B105-00DA98BAE07C}">
      <dgm:prSet phldrT="[Texto]"/>
      <dgm:spPr/>
      <dgm:t>
        <a:bodyPr/>
        <a:lstStyle/>
        <a:p>
          <a:r>
            <a:rPr lang="es-419"/>
            <a:t>31 de marzo de 2022</a:t>
          </a:r>
        </a:p>
      </dgm:t>
    </dgm:pt>
    <dgm:pt modelId="{9E11CC0A-3370-4DAC-A855-A6935AC28F59}" type="parTrans" cxnId="{60A126A6-30CD-4687-858C-D2347074978B}">
      <dgm:prSet/>
      <dgm:spPr/>
      <dgm:t>
        <a:bodyPr/>
        <a:lstStyle/>
        <a:p>
          <a:endParaRPr lang="es-419"/>
        </a:p>
      </dgm:t>
    </dgm:pt>
    <dgm:pt modelId="{733AD8CB-E2C6-4DE0-88FC-A8CAAE967BA9}" type="sibTrans" cxnId="{60A126A6-30CD-4687-858C-D2347074978B}">
      <dgm:prSet/>
      <dgm:spPr/>
      <dgm:t>
        <a:bodyPr/>
        <a:lstStyle/>
        <a:p>
          <a:endParaRPr lang="es-419"/>
        </a:p>
      </dgm:t>
    </dgm:pt>
    <dgm:pt modelId="{869C3E39-647B-44BA-9E22-E571C2DA2FA2}">
      <dgm:prSet phldrT="[Texto]"/>
      <dgm:spPr/>
      <dgm:t>
        <a:bodyPr/>
        <a:lstStyle/>
        <a:p>
          <a:r>
            <a:rPr lang="es-419"/>
            <a:t> Cuerpo estudiantil y docente</a:t>
          </a:r>
        </a:p>
      </dgm:t>
    </dgm:pt>
    <dgm:pt modelId="{3E93E8DA-8C59-49E5-92E9-92CA43B09D03}" type="parTrans" cxnId="{E9186A06-F98F-46EE-981E-1701E04B5094}">
      <dgm:prSet/>
      <dgm:spPr/>
      <dgm:t>
        <a:bodyPr/>
        <a:lstStyle/>
        <a:p>
          <a:endParaRPr lang="es-419"/>
        </a:p>
      </dgm:t>
    </dgm:pt>
    <dgm:pt modelId="{1B4D2320-9F8B-4352-97E2-FDC00C28308D}" type="sibTrans" cxnId="{E9186A06-F98F-46EE-981E-1701E04B5094}">
      <dgm:prSet/>
      <dgm:spPr/>
      <dgm:t>
        <a:bodyPr/>
        <a:lstStyle/>
        <a:p>
          <a:endParaRPr lang="es-419"/>
        </a:p>
      </dgm:t>
    </dgm:pt>
    <dgm:pt modelId="{88FBBF1D-7636-4C48-8B97-2F183AA7C672}">
      <dgm:prSet phldrT="[Texto]"/>
      <dgm:spPr/>
      <dgm:t>
        <a:bodyPr/>
        <a:lstStyle/>
        <a:p>
          <a:r>
            <a:rPr lang="es-419"/>
            <a:t>Intervalo banda invitada de padres de familia "Krull"</a:t>
          </a:r>
        </a:p>
      </dgm:t>
    </dgm:pt>
    <dgm:pt modelId="{A5C10826-886A-044F-89C9-A5E4D363244B}" type="parTrans" cxnId="{882DA6AF-DD52-9242-B74C-C1DF9C50FCCC}">
      <dgm:prSet/>
      <dgm:spPr/>
      <dgm:t>
        <a:bodyPr/>
        <a:lstStyle/>
        <a:p>
          <a:endParaRPr lang="es-MX"/>
        </a:p>
      </dgm:t>
    </dgm:pt>
    <dgm:pt modelId="{949F5BFD-6226-5647-ABDB-04EB5B4630F4}" type="sibTrans" cxnId="{882DA6AF-DD52-9242-B74C-C1DF9C50FCCC}">
      <dgm:prSet/>
      <dgm:spPr/>
      <dgm:t>
        <a:bodyPr/>
        <a:lstStyle/>
        <a:p>
          <a:endParaRPr lang="es-MX"/>
        </a:p>
      </dgm:t>
    </dgm:pt>
    <dgm:pt modelId="{43E69E12-EBD9-4F06-BDB4-52888CAB15D4}" type="pres">
      <dgm:prSet presAssocID="{60FE7015-0C0D-4D0E-ACC6-C75EAFF45445}" presName="Name0" presStyleCnt="0">
        <dgm:presLayoutVars>
          <dgm:chMax val="7"/>
          <dgm:chPref val="7"/>
          <dgm:dir/>
          <dgm:animLvl val="lvl"/>
        </dgm:presLayoutVars>
      </dgm:prSet>
      <dgm:spPr/>
    </dgm:pt>
    <dgm:pt modelId="{83B3E3EE-8A66-40A3-9966-15FD1C55C350}" type="pres">
      <dgm:prSet presAssocID="{9D7C64AA-74AF-4C17-B105-00DA98BAE07C}" presName="Accent1" presStyleCnt="0"/>
      <dgm:spPr/>
    </dgm:pt>
    <dgm:pt modelId="{A9D03064-A0E6-41D2-808C-2D7803798D73}" type="pres">
      <dgm:prSet presAssocID="{9D7C64AA-74AF-4C17-B105-00DA98BAE07C}" presName="Accent" presStyleLbl="node1" presStyleIdx="0" presStyleCnt="3"/>
      <dgm:spPr/>
    </dgm:pt>
    <dgm:pt modelId="{EFCE91CC-1362-4603-96F7-EBC970544B74}" type="pres">
      <dgm:prSet presAssocID="{9D7C64AA-74AF-4C17-B105-00DA98BAE07C}" presName="Parent1" presStyleLbl="revTx" presStyleIdx="0" presStyleCnt="3">
        <dgm:presLayoutVars>
          <dgm:chMax val="1"/>
          <dgm:chPref val="1"/>
          <dgm:bulletEnabled val="1"/>
        </dgm:presLayoutVars>
      </dgm:prSet>
      <dgm:spPr/>
    </dgm:pt>
    <dgm:pt modelId="{018F8CC3-2AEC-B549-A969-128B6F031234}" type="pres">
      <dgm:prSet presAssocID="{869C3E39-647B-44BA-9E22-E571C2DA2FA2}" presName="Accent2" presStyleCnt="0"/>
      <dgm:spPr/>
    </dgm:pt>
    <dgm:pt modelId="{9E7560C6-4C3D-4A36-8E92-6090F9F8699D}" type="pres">
      <dgm:prSet presAssocID="{869C3E39-647B-44BA-9E22-E571C2DA2FA2}" presName="Accent" presStyleLbl="node1" presStyleIdx="1" presStyleCnt="3"/>
      <dgm:spPr/>
    </dgm:pt>
    <dgm:pt modelId="{C85CB6DC-B74D-6147-B479-0DC9EEDAADEC}" type="pres">
      <dgm:prSet presAssocID="{869C3E39-647B-44BA-9E22-E571C2DA2FA2}" presName="Parent2" presStyleLbl="revTx" presStyleIdx="1" presStyleCnt="3">
        <dgm:presLayoutVars>
          <dgm:chMax val="1"/>
          <dgm:chPref val="1"/>
          <dgm:bulletEnabled val="1"/>
        </dgm:presLayoutVars>
      </dgm:prSet>
      <dgm:spPr/>
    </dgm:pt>
    <dgm:pt modelId="{6F9E5DBF-0291-814E-B8EB-6F4A6231EE45}" type="pres">
      <dgm:prSet presAssocID="{88FBBF1D-7636-4C48-8B97-2F183AA7C672}" presName="Accent3" presStyleCnt="0"/>
      <dgm:spPr/>
    </dgm:pt>
    <dgm:pt modelId="{1CD7C2DB-AA70-DA4A-97ED-924D0EF94080}" type="pres">
      <dgm:prSet presAssocID="{88FBBF1D-7636-4C48-8B97-2F183AA7C672}" presName="Accent" presStyleLbl="node1" presStyleIdx="2" presStyleCnt="3"/>
      <dgm:spPr/>
    </dgm:pt>
    <dgm:pt modelId="{8C0C0ACB-AEAF-A147-883B-10B294CECC75}" type="pres">
      <dgm:prSet presAssocID="{88FBBF1D-7636-4C48-8B97-2F183AA7C672}" presName="Parent3" presStyleLbl="revTx" presStyleIdx="2" presStyleCnt="3">
        <dgm:presLayoutVars>
          <dgm:chMax val="1"/>
          <dgm:chPref val="1"/>
          <dgm:bulletEnabled val="1"/>
        </dgm:presLayoutVars>
      </dgm:prSet>
      <dgm:spPr/>
    </dgm:pt>
  </dgm:ptLst>
  <dgm:cxnLst>
    <dgm:cxn modelId="{E9186A06-F98F-46EE-981E-1701E04B5094}" srcId="{60FE7015-0C0D-4D0E-ACC6-C75EAFF45445}" destId="{869C3E39-647B-44BA-9E22-E571C2DA2FA2}" srcOrd="1" destOrd="0" parTransId="{3E93E8DA-8C59-49E5-92E9-92CA43B09D03}" sibTransId="{1B4D2320-9F8B-4352-97E2-FDC00C28308D}"/>
    <dgm:cxn modelId="{76C4610E-EFA7-F245-BFA9-3C4FB217B6AF}" type="presOf" srcId="{88FBBF1D-7636-4C48-8B97-2F183AA7C672}" destId="{8C0C0ACB-AEAF-A147-883B-10B294CECC75}" srcOrd="0" destOrd="0" presId="urn:microsoft.com/office/officeart/2009/layout/CircleArrowProcess"/>
    <dgm:cxn modelId="{E199EE31-3137-4FBB-9D50-D077E831AE2D}" type="presOf" srcId="{9D7C64AA-74AF-4C17-B105-00DA98BAE07C}" destId="{EFCE91CC-1362-4603-96F7-EBC970544B74}" srcOrd="0" destOrd="0" presId="urn:microsoft.com/office/officeart/2009/layout/CircleArrowProcess"/>
    <dgm:cxn modelId="{8E48115D-C96C-41AC-B084-FF6CEFA65ABE}" type="presOf" srcId="{60FE7015-0C0D-4D0E-ACC6-C75EAFF45445}" destId="{43E69E12-EBD9-4F06-BDB4-52888CAB15D4}" srcOrd="0" destOrd="0" presId="urn:microsoft.com/office/officeart/2009/layout/CircleArrowProcess"/>
    <dgm:cxn modelId="{60A126A6-30CD-4687-858C-D2347074978B}" srcId="{60FE7015-0C0D-4D0E-ACC6-C75EAFF45445}" destId="{9D7C64AA-74AF-4C17-B105-00DA98BAE07C}" srcOrd="0" destOrd="0" parTransId="{9E11CC0A-3370-4DAC-A855-A6935AC28F59}" sibTransId="{733AD8CB-E2C6-4DE0-88FC-A8CAAE967BA9}"/>
    <dgm:cxn modelId="{882DA6AF-DD52-9242-B74C-C1DF9C50FCCC}" srcId="{60FE7015-0C0D-4D0E-ACC6-C75EAFF45445}" destId="{88FBBF1D-7636-4C48-8B97-2F183AA7C672}" srcOrd="2" destOrd="0" parTransId="{A5C10826-886A-044F-89C9-A5E4D363244B}" sibTransId="{949F5BFD-6226-5647-ABDB-04EB5B4630F4}"/>
    <dgm:cxn modelId="{2DF774CD-67E6-7E41-836A-4C0422A1E843}" type="presOf" srcId="{869C3E39-647B-44BA-9E22-E571C2DA2FA2}" destId="{C85CB6DC-B74D-6147-B479-0DC9EEDAADEC}" srcOrd="0" destOrd="0" presId="urn:microsoft.com/office/officeart/2009/layout/CircleArrowProcess"/>
    <dgm:cxn modelId="{24B567F2-D989-449E-879E-90C4D665514F}" type="presParOf" srcId="{43E69E12-EBD9-4F06-BDB4-52888CAB15D4}" destId="{83B3E3EE-8A66-40A3-9966-15FD1C55C350}" srcOrd="0" destOrd="0" presId="urn:microsoft.com/office/officeart/2009/layout/CircleArrowProcess"/>
    <dgm:cxn modelId="{66DE2318-62E0-4EA3-83A7-23C24D23931A}" type="presParOf" srcId="{83B3E3EE-8A66-40A3-9966-15FD1C55C350}" destId="{A9D03064-A0E6-41D2-808C-2D7803798D73}" srcOrd="0" destOrd="0" presId="urn:microsoft.com/office/officeart/2009/layout/CircleArrowProcess"/>
    <dgm:cxn modelId="{F55C71E0-5EF5-4625-A3D7-D7B715B26A5E}" type="presParOf" srcId="{43E69E12-EBD9-4F06-BDB4-52888CAB15D4}" destId="{EFCE91CC-1362-4603-96F7-EBC970544B74}" srcOrd="1" destOrd="0" presId="urn:microsoft.com/office/officeart/2009/layout/CircleArrowProcess"/>
    <dgm:cxn modelId="{52DF6A79-A29B-2E4B-8903-1B6536D6AF29}" type="presParOf" srcId="{43E69E12-EBD9-4F06-BDB4-52888CAB15D4}" destId="{018F8CC3-2AEC-B549-A969-128B6F031234}" srcOrd="2" destOrd="0" presId="urn:microsoft.com/office/officeart/2009/layout/CircleArrowProcess"/>
    <dgm:cxn modelId="{665BC9CD-D606-FB44-8309-4D1ECCB9DB63}" type="presParOf" srcId="{018F8CC3-2AEC-B549-A969-128B6F031234}" destId="{9E7560C6-4C3D-4A36-8E92-6090F9F8699D}" srcOrd="0" destOrd="0" presId="urn:microsoft.com/office/officeart/2009/layout/CircleArrowProcess"/>
    <dgm:cxn modelId="{D4B76F30-86C0-4947-A665-8537CE05F0D1}" type="presParOf" srcId="{43E69E12-EBD9-4F06-BDB4-52888CAB15D4}" destId="{C85CB6DC-B74D-6147-B479-0DC9EEDAADEC}" srcOrd="3" destOrd="0" presId="urn:microsoft.com/office/officeart/2009/layout/CircleArrowProcess"/>
    <dgm:cxn modelId="{446E23FC-C9A8-B54F-982C-986F9B82BE88}" type="presParOf" srcId="{43E69E12-EBD9-4F06-BDB4-52888CAB15D4}" destId="{6F9E5DBF-0291-814E-B8EB-6F4A6231EE45}" srcOrd="4" destOrd="0" presId="urn:microsoft.com/office/officeart/2009/layout/CircleArrowProcess"/>
    <dgm:cxn modelId="{B476AABE-CF0D-9943-9BB7-832F83679FE2}" type="presParOf" srcId="{6F9E5DBF-0291-814E-B8EB-6F4A6231EE45}" destId="{1CD7C2DB-AA70-DA4A-97ED-924D0EF94080}" srcOrd="0" destOrd="0" presId="urn:microsoft.com/office/officeart/2009/layout/CircleArrowProcess"/>
    <dgm:cxn modelId="{6BCC2FF8-25F0-7E44-B531-AA24D6F12417}" type="presParOf" srcId="{43E69E12-EBD9-4F06-BDB4-52888CAB15D4}" destId="{8C0C0ACB-AEAF-A147-883B-10B294CECC75}"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FE7015-0C0D-4D0E-ACC6-C75EAFF45445}"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s-419"/>
        </a:p>
      </dgm:t>
    </dgm:pt>
    <dgm:pt modelId="{9D7C64AA-74AF-4C17-B105-00DA98BAE07C}">
      <dgm:prSet phldrT="[Texto]"/>
      <dgm:spPr/>
      <dgm:t>
        <a:bodyPr/>
        <a:lstStyle/>
        <a:p>
          <a:r>
            <a:rPr lang="es-419"/>
            <a:t>13 de abril de 2022</a:t>
          </a:r>
        </a:p>
      </dgm:t>
    </dgm:pt>
    <dgm:pt modelId="{9E11CC0A-3370-4DAC-A855-A6935AC28F59}" type="parTrans" cxnId="{60A126A6-30CD-4687-858C-D2347074978B}">
      <dgm:prSet/>
      <dgm:spPr/>
      <dgm:t>
        <a:bodyPr/>
        <a:lstStyle/>
        <a:p>
          <a:endParaRPr lang="es-419"/>
        </a:p>
      </dgm:t>
    </dgm:pt>
    <dgm:pt modelId="{733AD8CB-E2C6-4DE0-88FC-A8CAAE967BA9}" type="sibTrans" cxnId="{60A126A6-30CD-4687-858C-D2347074978B}">
      <dgm:prSet/>
      <dgm:spPr/>
      <dgm:t>
        <a:bodyPr/>
        <a:lstStyle/>
        <a:p>
          <a:endParaRPr lang="es-419"/>
        </a:p>
      </dgm:t>
    </dgm:pt>
    <dgm:pt modelId="{869C3E39-647B-44BA-9E22-E571C2DA2FA2}">
      <dgm:prSet phldrT="[Texto]"/>
      <dgm:spPr/>
      <dgm:t>
        <a:bodyPr/>
        <a:lstStyle/>
        <a:p>
          <a:r>
            <a:rPr lang="es-419"/>
            <a:t>Cajitas para notas personalizadas  con unos ricos turrones</a:t>
          </a:r>
        </a:p>
      </dgm:t>
    </dgm:pt>
    <dgm:pt modelId="{3E93E8DA-8C59-49E5-92E9-92CA43B09D03}" type="parTrans" cxnId="{E9186A06-F98F-46EE-981E-1701E04B5094}">
      <dgm:prSet/>
      <dgm:spPr/>
      <dgm:t>
        <a:bodyPr/>
        <a:lstStyle/>
        <a:p>
          <a:endParaRPr lang="es-419"/>
        </a:p>
      </dgm:t>
    </dgm:pt>
    <dgm:pt modelId="{1B4D2320-9F8B-4352-97E2-FDC00C28308D}" type="sibTrans" cxnId="{E9186A06-F98F-46EE-981E-1701E04B5094}">
      <dgm:prSet/>
      <dgm:spPr/>
      <dgm:t>
        <a:bodyPr/>
        <a:lstStyle/>
        <a:p>
          <a:endParaRPr lang="es-419"/>
        </a:p>
      </dgm:t>
    </dgm:pt>
    <dgm:pt modelId="{43E69E12-EBD9-4F06-BDB4-52888CAB15D4}" type="pres">
      <dgm:prSet presAssocID="{60FE7015-0C0D-4D0E-ACC6-C75EAFF45445}" presName="Name0" presStyleCnt="0">
        <dgm:presLayoutVars>
          <dgm:chMax val="7"/>
          <dgm:chPref val="7"/>
          <dgm:dir/>
          <dgm:animLvl val="lvl"/>
        </dgm:presLayoutVars>
      </dgm:prSet>
      <dgm:spPr/>
    </dgm:pt>
    <dgm:pt modelId="{83B3E3EE-8A66-40A3-9966-15FD1C55C350}" type="pres">
      <dgm:prSet presAssocID="{9D7C64AA-74AF-4C17-B105-00DA98BAE07C}" presName="Accent1" presStyleCnt="0"/>
      <dgm:spPr/>
    </dgm:pt>
    <dgm:pt modelId="{A9D03064-A0E6-41D2-808C-2D7803798D73}" type="pres">
      <dgm:prSet presAssocID="{9D7C64AA-74AF-4C17-B105-00DA98BAE07C}" presName="Accent" presStyleLbl="node1" presStyleIdx="0" presStyleCnt="2"/>
      <dgm:spPr/>
    </dgm:pt>
    <dgm:pt modelId="{EFCE91CC-1362-4603-96F7-EBC970544B74}" type="pres">
      <dgm:prSet presAssocID="{9D7C64AA-74AF-4C17-B105-00DA98BAE07C}" presName="Parent1" presStyleLbl="revTx" presStyleIdx="0" presStyleCnt="2">
        <dgm:presLayoutVars>
          <dgm:chMax val="1"/>
          <dgm:chPref val="1"/>
          <dgm:bulletEnabled val="1"/>
        </dgm:presLayoutVars>
      </dgm:prSet>
      <dgm:spPr/>
    </dgm:pt>
    <dgm:pt modelId="{2D051A39-2DAB-6B40-895A-AFC716B3CEA0}" type="pres">
      <dgm:prSet presAssocID="{869C3E39-647B-44BA-9E22-E571C2DA2FA2}" presName="Accent2" presStyleCnt="0"/>
      <dgm:spPr/>
    </dgm:pt>
    <dgm:pt modelId="{9E7560C6-4C3D-4A36-8E92-6090F9F8699D}" type="pres">
      <dgm:prSet presAssocID="{869C3E39-647B-44BA-9E22-E571C2DA2FA2}" presName="Accent" presStyleLbl="node1" presStyleIdx="1" presStyleCnt="2"/>
      <dgm:spPr/>
    </dgm:pt>
    <dgm:pt modelId="{76F69BF2-F8A8-F844-AED5-CE3C6BBB4B5D}" type="pres">
      <dgm:prSet presAssocID="{869C3E39-647B-44BA-9E22-E571C2DA2FA2}" presName="Parent2" presStyleLbl="revTx" presStyleIdx="1" presStyleCnt="2">
        <dgm:presLayoutVars>
          <dgm:chMax val="1"/>
          <dgm:chPref val="1"/>
          <dgm:bulletEnabled val="1"/>
        </dgm:presLayoutVars>
      </dgm:prSet>
      <dgm:spPr/>
    </dgm:pt>
  </dgm:ptLst>
  <dgm:cxnLst>
    <dgm:cxn modelId="{E9186A06-F98F-46EE-981E-1701E04B5094}" srcId="{60FE7015-0C0D-4D0E-ACC6-C75EAFF45445}" destId="{869C3E39-647B-44BA-9E22-E571C2DA2FA2}" srcOrd="1" destOrd="0" parTransId="{3E93E8DA-8C59-49E5-92E9-92CA43B09D03}" sibTransId="{1B4D2320-9F8B-4352-97E2-FDC00C28308D}"/>
    <dgm:cxn modelId="{E199EE31-3137-4FBB-9D50-D077E831AE2D}" type="presOf" srcId="{9D7C64AA-74AF-4C17-B105-00DA98BAE07C}" destId="{EFCE91CC-1362-4603-96F7-EBC970544B74}" srcOrd="0" destOrd="0" presId="urn:microsoft.com/office/officeart/2009/layout/CircleArrowProcess"/>
    <dgm:cxn modelId="{8E48115D-C96C-41AC-B084-FF6CEFA65ABE}" type="presOf" srcId="{60FE7015-0C0D-4D0E-ACC6-C75EAFF45445}" destId="{43E69E12-EBD9-4F06-BDB4-52888CAB15D4}" srcOrd="0" destOrd="0" presId="urn:microsoft.com/office/officeart/2009/layout/CircleArrowProcess"/>
    <dgm:cxn modelId="{58FDBF8D-E614-BF40-BD12-E8D6EEA732B1}" type="presOf" srcId="{869C3E39-647B-44BA-9E22-E571C2DA2FA2}" destId="{76F69BF2-F8A8-F844-AED5-CE3C6BBB4B5D}" srcOrd="0" destOrd="0" presId="urn:microsoft.com/office/officeart/2009/layout/CircleArrowProcess"/>
    <dgm:cxn modelId="{60A126A6-30CD-4687-858C-D2347074978B}" srcId="{60FE7015-0C0D-4D0E-ACC6-C75EAFF45445}" destId="{9D7C64AA-74AF-4C17-B105-00DA98BAE07C}" srcOrd="0" destOrd="0" parTransId="{9E11CC0A-3370-4DAC-A855-A6935AC28F59}" sibTransId="{733AD8CB-E2C6-4DE0-88FC-A8CAAE967BA9}"/>
    <dgm:cxn modelId="{24B567F2-D989-449E-879E-90C4D665514F}" type="presParOf" srcId="{43E69E12-EBD9-4F06-BDB4-52888CAB15D4}" destId="{83B3E3EE-8A66-40A3-9966-15FD1C55C350}" srcOrd="0" destOrd="0" presId="urn:microsoft.com/office/officeart/2009/layout/CircleArrowProcess"/>
    <dgm:cxn modelId="{66DE2318-62E0-4EA3-83A7-23C24D23931A}" type="presParOf" srcId="{83B3E3EE-8A66-40A3-9966-15FD1C55C350}" destId="{A9D03064-A0E6-41D2-808C-2D7803798D73}" srcOrd="0" destOrd="0" presId="urn:microsoft.com/office/officeart/2009/layout/CircleArrowProcess"/>
    <dgm:cxn modelId="{F55C71E0-5EF5-4625-A3D7-D7B715B26A5E}" type="presParOf" srcId="{43E69E12-EBD9-4F06-BDB4-52888CAB15D4}" destId="{EFCE91CC-1362-4603-96F7-EBC970544B74}" srcOrd="1" destOrd="0" presId="urn:microsoft.com/office/officeart/2009/layout/CircleArrowProcess"/>
    <dgm:cxn modelId="{CE75F81A-EA9C-E341-8C6C-02134D4C3D5A}" type="presParOf" srcId="{43E69E12-EBD9-4F06-BDB4-52888CAB15D4}" destId="{2D051A39-2DAB-6B40-895A-AFC716B3CEA0}" srcOrd="2" destOrd="0" presId="urn:microsoft.com/office/officeart/2009/layout/CircleArrowProcess"/>
    <dgm:cxn modelId="{8FCCAF33-E8F6-7047-9EEB-A71E27CD0D1B}" type="presParOf" srcId="{2D051A39-2DAB-6B40-895A-AFC716B3CEA0}" destId="{9E7560C6-4C3D-4A36-8E92-6090F9F8699D}" srcOrd="0" destOrd="0" presId="urn:microsoft.com/office/officeart/2009/layout/CircleArrowProcess"/>
    <dgm:cxn modelId="{10059C39-8506-2A49-A963-252602384847}" type="presParOf" srcId="{43E69E12-EBD9-4F06-BDB4-52888CAB15D4}" destId="{76F69BF2-F8A8-F844-AED5-CE3C6BBB4B5D}"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0FE7015-0C0D-4D0E-ACC6-C75EAFF45445}"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s-419"/>
        </a:p>
      </dgm:t>
    </dgm:pt>
    <dgm:pt modelId="{9D7C64AA-74AF-4C17-B105-00DA98BAE07C}">
      <dgm:prSet phldrT="[Texto]"/>
      <dgm:spPr/>
      <dgm:t>
        <a:bodyPr/>
        <a:lstStyle/>
        <a:p>
          <a:r>
            <a:rPr lang="es-419"/>
            <a:t>Regreso a la Tierra camino de juegos</a:t>
          </a:r>
        </a:p>
      </dgm:t>
    </dgm:pt>
    <dgm:pt modelId="{9E11CC0A-3370-4DAC-A855-A6935AC28F59}" type="parTrans" cxnId="{60A126A6-30CD-4687-858C-D2347074978B}">
      <dgm:prSet/>
      <dgm:spPr/>
      <dgm:t>
        <a:bodyPr/>
        <a:lstStyle/>
        <a:p>
          <a:endParaRPr lang="es-419"/>
        </a:p>
      </dgm:t>
    </dgm:pt>
    <dgm:pt modelId="{733AD8CB-E2C6-4DE0-88FC-A8CAAE967BA9}" type="sibTrans" cxnId="{60A126A6-30CD-4687-858C-D2347074978B}">
      <dgm:prSet/>
      <dgm:spPr/>
      <dgm:t>
        <a:bodyPr/>
        <a:lstStyle/>
        <a:p>
          <a:endParaRPr lang="es-419"/>
        </a:p>
      </dgm:t>
    </dgm:pt>
    <dgm:pt modelId="{869C3E39-647B-44BA-9E22-E571C2DA2FA2}">
      <dgm:prSet phldrT="[Texto]"/>
      <dgm:spPr/>
      <dgm:t>
        <a:bodyPr/>
        <a:lstStyle/>
        <a:p>
          <a:r>
            <a:rPr lang="es-419"/>
            <a:t>Danza aerea, coro, instrumentos, canto</a:t>
          </a:r>
        </a:p>
      </dgm:t>
    </dgm:pt>
    <dgm:pt modelId="{3E93E8DA-8C59-49E5-92E9-92CA43B09D03}" type="parTrans" cxnId="{E9186A06-F98F-46EE-981E-1701E04B5094}">
      <dgm:prSet/>
      <dgm:spPr/>
      <dgm:t>
        <a:bodyPr/>
        <a:lstStyle/>
        <a:p>
          <a:endParaRPr lang="es-419"/>
        </a:p>
      </dgm:t>
    </dgm:pt>
    <dgm:pt modelId="{1B4D2320-9F8B-4352-97E2-FDC00C28308D}" type="sibTrans" cxnId="{E9186A06-F98F-46EE-981E-1701E04B5094}">
      <dgm:prSet/>
      <dgm:spPr/>
      <dgm:t>
        <a:bodyPr/>
        <a:lstStyle/>
        <a:p>
          <a:endParaRPr lang="es-419"/>
        </a:p>
      </dgm:t>
    </dgm:pt>
    <dgm:pt modelId="{7BE314ED-9D16-8F41-BEBF-33EE2D3FA860}">
      <dgm:prSet phldrT="[Texto]"/>
      <dgm:spPr/>
      <dgm:t>
        <a:bodyPr/>
        <a:lstStyle/>
        <a:p>
          <a:r>
            <a:rPr lang="es-419"/>
            <a:t>bandas estudiantiles, Marujitas, flamenco Presentación Unidad Educativa Mariscal Sucre la Codicia</a:t>
          </a:r>
        </a:p>
      </dgm:t>
    </dgm:pt>
    <dgm:pt modelId="{F6BBF7D1-EA28-1F4C-8680-5B8CF644FDE9}" type="parTrans" cxnId="{D9F7121B-C713-B449-8077-8AAE13349E5E}">
      <dgm:prSet/>
      <dgm:spPr/>
      <dgm:t>
        <a:bodyPr/>
        <a:lstStyle/>
        <a:p>
          <a:endParaRPr lang="es-MX"/>
        </a:p>
      </dgm:t>
    </dgm:pt>
    <dgm:pt modelId="{DFC58D20-A3C1-7642-AB19-96DED267BCA1}" type="sibTrans" cxnId="{D9F7121B-C713-B449-8077-8AAE13349E5E}">
      <dgm:prSet/>
      <dgm:spPr/>
      <dgm:t>
        <a:bodyPr/>
        <a:lstStyle/>
        <a:p>
          <a:endParaRPr lang="es-MX"/>
        </a:p>
      </dgm:t>
    </dgm:pt>
    <dgm:pt modelId="{D85D73EC-EDE9-BD4C-9BB9-67F0628B24F6}">
      <dgm:prSet phldrT="[Texto]"/>
      <dgm:spPr/>
      <dgm:t>
        <a:bodyPr/>
        <a:lstStyle/>
        <a:p>
          <a:r>
            <a:rPr lang="es-419"/>
            <a:t>patio de comidas: auspiciantes y 5to grado y 5to curso</a:t>
          </a:r>
        </a:p>
      </dgm:t>
    </dgm:pt>
    <dgm:pt modelId="{F24075A2-D77E-2A49-99A6-5FA296A0774E}" type="parTrans" cxnId="{D4AFF865-D85F-CD4D-9B8A-2DF87227A99E}">
      <dgm:prSet/>
      <dgm:spPr/>
      <dgm:t>
        <a:bodyPr/>
        <a:lstStyle/>
        <a:p>
          <a:endParaRPr lang="es-MX"/>
        </a:p>
      </dgm:t>
    </dgm:pt>
    <dgm:pt modelId="{0B6420A7-55D2-824D-B9FD-B8CCC2C1EC6C}" type="sibTrans" cxnId="{D4AFF865-D85F-CD4D-9B8A-2DF87227A99E}">
      <dgm:prSet/>
      <dgm:spPr/>
      <dgm:t>
        <a:bodyPr/>
        <a:lstStyle/>
        <a:p>
          <a:endParaRPr lang="es-MX"/>
        </a:p>
      </dgm:t>
    </dgm:pt>
    <dgm:pt modelId="{E22A0DE4-7C60-B445-96B2-B8A0DCDDE126}">
      <dgm:prSet phldrT="[Texto]"/>
      <dgm:spPr/>
      <dgm:t>
        <a:bodyPr/>
        <a:lstStyle/>
        <a:p>
          <a:r>
            <a:rPr lang="es-419"/>
            <a:t>Movimiento Baum alquiló vajilla</a:t>
          </a:r>
        </a:p>
      </dgm:t>
    </dgm:pt>
    <dgm:pt modelId="{ACC6A560-F81D-7F4B-A159-6E98ABC029D8}" type="parTrans" cxnId="{58850012-DEE3-C54C-BBBF-88683A45FB2C}">
      <dgm:prSet/>
      <dgm:spPr/>
      <dgm:t>
        <a:bodyPr/>
        <a:lstStyle/>
        <a:p>
          <a:endParaRPr lang="es-MX"/>
        </a:p>
      </dgm:t>
    </dgm:pt>
    <dgm:pt modelId="{8541F3AC-A745-FA4F-9699-A2F4F73D1D85}" type="sibTrans" cxnId="{58850012-DEE3-C54C-BBBF-88683A45FB2C}">
      <dgm:prSet/>
      <dgm:spPr/>
      <dgm:t>
        <a:bodyPr/>
        <a:lstStyle/>
        <a:p>
          <a:endParaRPr lang="es-MX"/>
        </a:p>
      </dgm:t>
    </dgm:pt>
    <dgm:pt modelId="{20D40C1D-F376-1245-A1B0-DBB41F7AB56B}">
      <dgm:prSet phldrT="[Texto]"/>
      <dgm:spPr/>
      <dgm:t>
        <a:bodyPr/>
        <a:lstStyle/>
        <a:p>
          <a:r>
            <a:rPr lang="es-419"/>
            <a:t>baile moderno, trampolinismo, teakwondo, juegos creativos, esgrima.</a:t>
          </a:r>
        </a:p>
      </dgm:t>
    </dgm:pt>
    <dgm:pt modelId="{3E6254A6-95AA-DB47-8C87-177C6660A91D}" type="parTrans" cxnId="{89277505-605F-B94D-97B2-8291C976E761}">
      <dgm:prSet/>
      <dgm:spPr/>
      <dgm:t>
        <a:bodyPr/>
        <a:lstStyle/>
        <a:p>
          <a:endParaRPr lang="es-MX"/>
        </a:p>
      </dgm:t>
    </dgm:pt>
    <dgm:pt modelId="{9276D5AA-EE74-3B41-8E82-DB4D27F9525F}" type="sibTrans" cxnId="{89277505-605F-B94D-97B2-8291C976E761}">
      <dgm:prSet/>
      <dgm:spPr/>
      <dgm:t>
        <a:bodyPr/>
        <a:lstStyle/>
        <a:p>
          <a:endParaRPr lang="es-MX"/>
        </a:p>
      </dgm:t>
    </dgm:pt>
    <dgm:pt modelId="{7D23A22A-9EBB-EC44-B153-D0E896D2B8F3}">
      <dgm:prSet phldrT="[Texto]"/>
      <dgm:spPr/>
      <dgm:t>
        <a:bodyPr/>
        <a:lstStyle/>
        <a:p>
          <a:r>
            <a:rPr lang="es-419"/>
            <a:t>Entrega de medallas a deportistas destacados</a:t>
          </a:r>
        </a:p>
      </dgm:t>
    </dgm:pt>
    <dgm:pt modelId="{4E64BAF2-E513-D243-92B3-C33BFBD79B02}" type="parTrans" cxnId="{633D85C0-253F-EB44-9201-15269B30670E}">
      <dgm:prSet/>
      <dgm:spPr/>
      <dgm:t>
        <a:bodyPr/>
        <a:lstStyle/>
        <a:p>
          <a:endParaRPr lang="es-MX"/>
        </a:p>
      </dgm:t>
    </dgm:pt>
    <dgm:pt modelId="{B801E866-325A-F248-985D-00E7FFB28087}" type="sibTrans" cxnId="{633D85C0-253F-EB44-9201-15269B30670E}">
      <dgm:prSet/>
      <dgm:spPr/>
      <dgm:t>
        <a:bodyPr/>
        <a:lstStyle/>
        <a:p>
          <a:endParaRPr lang="es-MX"/>
        </a:p>
      </dgm:t>
    </dgm:pt>
    <dgm:pt modelId="{9BCFC784-A941-4648-A619-D0EC048A2D98}">
      <dgm:prSet phldrT="[Texto]"/>
      <dgm:spPr/>
      <dgm:t>
        <a:bodyPr/>
        <a:lstStyle/>
        <a:p>
          <a:r>
            <a:rPr lang="es-419"/>
            <a:t>Entrega de bolsos a miembros del equipo Juegos Humboldt</a:t>
          </a:r>
        </a:p>
      </dgm:t>
    </dgm:pt>
    <dgm:pt modelId="{61598B42-23FF-E54C-B8D3-C1B2DB2CD509}" type="parTrans" cxnId="{4461C3C9-6D74-4545-843B-2F1843BFFFC6}">
      <dgm:prSet/>
      <dgm:spPr/>
      <dgm:t>
        <a:bodyPr/>
        <a:lstStyle/>
        <a:p>
          <a:endParaRPr lang="es-MX"/>
        </a:p>
      </dgm:t>
    </dgm:pt>
    <dgm:pt modelId="{27418132-0268-4142-A585-1E686A70F887}" type="sibTrans" cxnId="{4461C3C9-6D74-4545-843B-2F1843BFFFC6}">
      <dgm:prSet/>
      <dgm:spPr/>
      <dgm:t>
        <a:bodyPr/>
        <a:lstStyle/>
        <a:p>
          <a:endParaRPr lang="es-MX"/>
        </a:p>
      </dgm:t>
    </dgm:pt>
    <dgm:pt modelId="{036FE3FE-C964-A24F-AE84-8D0590982564}">
      <dgm:prSet phldrT="[Texto]"/>
      <dgm:spPr/>
      <dgm:t>
        <a:bodyPr/>
        <a:lstStyle/>
        <a:p>
          <a:r>
            <a:rPr lang="es-419"/>
            <a:t>Arte, biodiversidad, títeres, degustación de cocina, programación de scratch, escalada</a:t>
          </a:r>
        </a:p>
      </dgm:t>
    </dgm:pt>
    <dgm:pt modelId="{4204CFDE-939E-4142-B21E-F79DF633F352}" type="parTrans" cxnId="{8A934E48-619D-234E-8E1C-C0BF1B5F5E2C}">
      <dgm:prSet/>
      <dgm:spPr/>
      <dgm:t>
        <a:bodyPr/>
        <a:lstStyle/>
        <a:p>
          <a:endParaRPr lang="es-MX"/>
        </a:p>
      </dgm:t>
    </dgm:pt>
    <dgm:pt modelId="{CD99961A-BE04-0645-84DD-550CC0A4FC4F}" type="sibTrans" cxnId="{8A934E48-619D-234E-8E1C-C0BF1B5F5E2C}">
      <dgm:prSet/>
      <dgm:spPr/>
      <dgm:t>
        <a:bodyPr/>
        <a:lstStyle/>
        <a:p>
          <a:endParaRPr lang="es-MX"/>
        </a:p>
      </dgm:t>
    </dgm:pt>
    <dgm:pt modelId="{9FA6B060-E2D6-DE41-9DD5-CEB2865EC760}">
      <dgm:prSet phldrT="[Texto]"/>
      <dgm:spPr/>
      <dgm:t>
        <a:bodyPr/>
        <a:lstStyle/>
        <a:p>
          <a:r>
            <a:rPr lang="es-419"/>
            <a:t>casa del terror por los 5tos cursos</a:t>
          </a:r>
        </a:p>
      </dgm:t>
    </dgm:pt>
    <dgm:pt modelId="{06D3AB86-1678-764F-B8DE-A6CFAFD9D378}" type="parTrans" cxnId="{0BDF5D87-EF92-8B44-84AD-A81A958969F3}">
      <dgm:prSet/>
      <dgm:spPr/>
      <dgm:t>
        <a:bodyPr/>
        <a:lstStyle/>
        <a:p>
          <a:endParaRPr lang="es-MX"/>
        </a:p>
      </dgm:t>
    </dgm:pt>
    <dgm:pt modelId="{2F5BFC91-C7D3-BA40-9065-EFB04C31029E}" type="sibTrans" cxnId="{0BDF5D87-EF92-8B44-84AD-A81A958969F3}">
      <dgm:prSet/>
      <dgm:spPr/>
      <dgm:t>
        <a:bodyPr/>
        <a:lstStyle/>
        <a:p>
          <a:endParaRPr lang="es-MX"/>
        </a:p>
      </dgm:t>
    </dgm:pt>
    <dgm:pt modelId="{8B971DF5-6FD1-8545-BA6E-DB2AE76581EA}">
      <dgm:prSet phldrT="[Texto]"/>
      <dgm:spPr/>
      <dgm:t>
        <a:bodyPr/>
        <a:lstStyle/>
        <a:p>
          <a:r>
            <a:rPr lang="es-419"/>
            <a:t>Festival de juegos de APF y auspiciantes</a:t>
          </a:r>
        </a:p>
      </dgm:t>
    </dgm:pt>
    <dgm:pt modelId="{1A3BE947-6CF7-A34E-8AE5-C1E8D9442C89}" type="parTrans" cxnId="{986FF309-CE85-CF44-9D82-D4D29E54A927}">
      <dgm:prSet/>
      <dgm:spPr/>
      <dgm:t>
        <a:bodyPr/>
        <a:lstStyle/>
        <a:p>
          <a:endParaRPr lang="es-MX"/>
        </a:p>
      </dgm:t>
    </dgm:pt>
    <dgm:pt modelId="{309FF3B9-FCCE-2249-B0AD-E7570DD3579E}" type="sibTrans" cxnId="{986FF309-CE85-CF44-9D82-D4D29E54A927}">
      <dgm:prSet/>
      <dgm:spPr/>
      <dgm:t>
        <a:bodyPr/>
        <a:lstStyle/>
        <a:p>
          <a:endParaRPr lang="es-MX"/>
        </a:p>
      </dgm:t>
    </dgm:pt>
    <dgm:pt modelId="{AFD6E462-CE11-694D-89D2-32B69754D572}">
      <dgm:prSet phldrT="[Texto]"/>
      <dgm:spPr/>
      <dgm:t>
        <a:bodyPr/>
        <a:lstStyle/>
        <a:p>
          <a:r>
            <a:rPr lang="es-419"/>
            <a:t>Mercadito</a:t>
          </a:r>
        </a:p>
      </dgm:t>
    </dgm:pt>
    <dgm:pt modelId="{F6EEB4C1-91D9-1848-9E56-E711825FD39B}" type="parTrans" cxnId="{A0A2D565-595D-2748-A48A-B5ADA68443E0}">
      <dgm:prSet/>
      <dgm:spPr/>
      <dgm:t>
        <a:bodyPr/>
        <a:lstStyle/>
        <a:p>
          <a:endParaRPr lang="es-MX"/>
        </a:p>
      </dgm:t>
    </dgm:pt>
    <dgm:pt modelId="{0A72CCE3-DA39-5446-909E-F2940ABBE84B}" type="sibTrans" cxnId="{A0A2D565-595D-2748-A48A-B5ADA68443E0}">
      <dgm:prSet/>
      <dgm:spPr/>
      <dgm:t>
        <a:bodyPr/>
        <a:lstStyle/>
        <a:p>
          <a:endParaRPr lang="es-MX"/>
        </a:p>
      </dgm:t>
    </dgm:pt>
    <dgm:pt modelId="{09A87A7D-593B-7941-B102-3539816B96EF}" type="pres">
      <dgm:prSet presAssocID="{60FE7015-0C0D-4D0E-ACC6-C75EAFF45445}" presName="Name0" presStyleCnt="0">
        <dgm:presLayoutVars>
          <dgm:dir/>
          <dgm:resizeHandles/>
        </dgm:presLayoutVars>
      </dgm:prSet>
      <dgm:spPr/>
    </dgm:pt>
    <dgm:pt modelId="{FBCFB5AA-EC99-9E43-88F8-175D458C4950}" type="pres">
      <dgm:prSet presAssocID="{9D7C64AA-74AF-4C17-B105-00DA98BAE07C}" presName="compNode" presStyleCnt="0"/>
      <dgm:spPr/>
    </dgm:pt>
    <dgm:pt modelId="{5C925402-540B-D944-B91A-5B5BBA30A984}" type="pres">
      <dgm:prSet presAssocID="{9D7C64AA-74AF-4C17-B105-00DA98BAE07C}" presName="dummyConnPt" presStyleCnt="0"/>
      <dgm:spPr/>
    </dgm:pt>
    <dgm:pt modelId="{A2C33918-8B51-1A41-B68D-5A586AC6D526}" type="pres">
      <dgm:prSet presAssocID="{9D7C64AA-74AF-4C17-B105-00DA98BAE07C}" presName="node" presStyleLbl="node1" presStyleIdx="0" presStyleCnt="12">
        <dgm:presLayoutVars>
          <dgm:bulletEnabled val="1"/>
        </dgm:presLayoutVars>
      </dgm:prSet>
      <dgm:spPr/>
    </dgm:pt>
    <dgm:pt modelId="{8CC032A6-6CBC-3C48-9775-B1B37B06CD3F}" type="pres">
      <dgm:prSet presAssocID="{733AD8CB-E2C6-4DE0-88FC-A8CAAE967BA9}" presName="sibTrans" presStyleLbl="bgSibTrans2D1" presStyleIdx="0" presStyleCnt="11"/>
      <dgm:spPr/>
    </dgm:pt>
    <dgm:pt modelId="{105F607F-4244-884C-9B94-2890986256F3}" type="pres">
      <dgm:prSet presAssocID="{869C3E39-647B-44BA-9E22-E571C2DA2FA2}" presName="compNode" presStyleCnt="0"/>
      <dgm:spPr/>
    </dgm:pt>
    <dgm:pt modelId="{91355B6B-2786-3641-87AC-5A2332E9DE72}" type="pres">
      <dgm:prSet presAssocID="{869C3E39-647B-44BA-9E22-E571C2DA2FA2}" presName="dummyConnPt" presStyleCnt="0"/>
      <dgm:spPr/>
    </dgm:pt>
    <dgm:pt modelId="{E0968CDF-3F3E-A844-8422-DEAEC3405B3D}" type="pres">
      <dgm:prSet presAssocID="{869C3E39-647B-44BA-9E22-E571C2DA2FA2}" presName="node" presStyleLbl="node1" presStyleIdx="1" presStyleCnt="12">
        <dgm:presLayoutVars>
          <dgm:bulletEnabled val="1"/>
        </dgm:presLayoutVars>
      </dgm:prSet>
      <dgm:spPr/>
    </dgm:pt>
    <dgm:pt modelId="{A34B6122-AF6B-BF4F-80DE-9C68BB08B910}" type="pres">
      <dgm:prSet presAssocID="{1B4D2320-9F8B-4352-97E2-FDC00C28308D}" presName="sibTrans" presStyleLbl="bgSibTrans2D1" presStyleIdx="1" presStyleCnt="11"/>
      <dgm:spPr/>
    </dgm:pt>
    <dgm:pt modelId="{8C261B26-56BD-D54F-AEBB-37E28CB0ACCA}" type="pres">
      <dgm:prSet presAssocID="{7BE314ED-9D16-8F41-BEBF-33EE2D3FA860}" presName="compNode" presStyleCnt="0"/>
      <dgm:spPr/>
    </dgm:pt>
    <dgm:pt modelId="{76FCF4BA-6D12-D945-95DC-E092DCF5A590}" type="pres">
      <dgm:prSet presAssocID="{7BE314ED-9D16-8F41-BEBF-33EE2D3FA860}" presName="dummyConnPt" presStyleCnt="0"/>
      <dgm:spPr/>
    </dgm:pt>
    <dgm:pt modelId="{5D074E7B-383C-1E4A-83FF-5901F4254D17}" type="pres">
      <dgm:prSet presAssocID="{7BE314ED-9D16-8F41-BEBF-33EE2D3FA860}" presName="node" presStyleLbl="node1" presStyleIdx="2" presStyleCnt="12">
        <dgm:presLayoutVars>
          <dgm:bulletEnabled val="1"/>
        </dgm:presLayoutVars>
      </dgm:prSet>
      <dgm:spPr/>
    </dgm:pt>
    <dgm:pt modelId="{B718FAC5-CE5A-644B-AE7A-1D03D065270C}" type="pres">
      <dgm:prSet presAssocID="{DFC58D20-A3C1-7642-AB19-96DED267BCA1}" presName="sibTrans" presStyleLbl="bgSibTrans2D1" presStyleIdx="2" presStyleCnt="11"/>
      <dgm:spPr/>
    </dgm:pt>
    <dgm:pt modelId="{8C9A94E9-FB59-9E47-B2D3-02ADF7CCDC8B}" type="pres">
      <dgm:prSet presAssocID="{D85D73EC-EDE9-BD4C-9BB9-67F0628B24F6}" presName="compNode" presStyleCnt="0"/>
      <dgm:spPr/>
    </dgm:pt>
    <dgm:pt modelId="{71398D2F-1146-7844-9404-EF2376FC65B6}" type="pres">
      <dgm:prSet presAssocID="{D85D73EC-EDE9-BD4C-9BB9-67F0628B24F6}" presName="dummyConnPt" presStyleCnt="0"/>
      <dgm:spPr/>
    </dgm:pt>
    <dgm:pt modelId="{DA060F9C-48FE-774B-8E30-5F079295AC14}" type="pres">
      <dgm:prSet presAssocID="{D85D73EC-EDE9-BD4C-9BB9-67F0628B24F6}" presName="node" presStyleLbl="node1" presStyleIdx="3" presStyleCnt="12">
        <dgm:presLayoutVars>
          <dgm:bulletEnabled val="1"/>
        </dgm:presLayoutVars>
      </dgm:prSet>
      <dgm:spPr/>
    </dgm:pt>
    <dgm:pt modelId="{D752EAA6-DFB3-D046-893C-6F396E367348}" type="pres">
      <dgm:prSet presAssocID="{0B6420A7-55D2-824D-B9FD-B8CCC2C1EC6C}" presName="sibTrans" presStyleLbl="bgSibTrans2D1" presStyleIdx="3" presStyleCnt="11"/>
      <dgm:spPr/>
    </dgm:pt>
    <dgm:pt modelId="{C0B5BC6A-D173-3942-8059-94BED7C64A29}" type="pres">
      <dgm:prSet presAssocID="{E22A0DE4-7C60-B445-96B2-B8A0DCDDE126}" presName="compNode" presStyleCnt="0"/>
      <dgm:spPr/>
    </dgm:pt>
    <dgm:pt modelId="{72B1F1DA-77C3-1243-BBF3-9D3EAD8873FD}" type="pres">
      <dgm:prSet presAssocID="{E22A0DE4-7C60-B445-96B2-B8A0DCDDE126}" presName="dummyConnPt" presStyleCnt="0"/>
      <dgm:spPr/>
    </dgm:pt>
    <dgm:pt modelId="{CC4DCF6C-65AB-F849-BFE4-9D58F22D27D6}" type="pres">
      <dgm:prSet presAssocID="{E22A0DE4-7C60-B445-96B2-B8A0DCDDE126}" presName="node" presStyleLbl="node1" presStyleIdx="4" presStyleCnt="12">
        <dgm:presLayoutVars>
          <dgm:bulletEnabled val="1"/>
        </dgm:presLayoutVars>
      </dgm:prSet>
      <dgm:spPr/>
    </dgm:pt>
    <dgm:pt modelId="{C914561E-E482-EA46-BD02-4C8542C57477}" type="pres">
      <dgm:prSet presAssocID="{8541F3AC-A745-FA4F-9699-A2F4F73D1D85}" presName="sibTrans" presStyleLbl="bgSibTrans2D1" presStyleIdx="4" presStyleCnt="11"/>
      <dgm:spPr/>
    </dgm:pt>
    <dgm:pt modelId="{92906929-4700-BD4A-A1A8-3DAE4414A172}" type="pres">
      <dgm:prSet presAssocID="{20D40C1D-F376-1245-A1B0-DBB41F7AB56B}" presName="compNode" presStyleCnt="0"/>
      <dgm:spPr/>
    </dgm:pt>
    <dgm:pt modelId="{7569BEF7-5A69-B446-9500-C9478CBB0C8F}" type="pres">
      <dgm:prSet presAssocID="{20D40C1D-F376-1245-A1B0-DBB41F7AB56B}" presName="dummyConnPt" presStyleCnt="0"/>
      <dgm:spPr/>
    </dgm:pt>
    <dgm:pt modelId="{EBFB5754-AE7E-514D-B246-553632173416}" type="pres">
      <dgm:prSet presAssocID="{20D40C1D-F376-1245-A1B0-DBB41F7AB56B}" presName="node" presStyleLbl="node1" presStyleIdx="5" presStyleCnt="12">
        <dgm:presLayoutVars>
          <dgm:bulletEnabled val="1"/>
        </dgm:presLayoutVars>
      </dgm:prSet>
      <dgm:spPr/>
    </dgm:pt>
    <dgm:pt modelId="{DB86961F-BC2B-BA4F-B97B-1400511E29E6}" type="pres">
      <dgm:prSet presAssocID="{9276D5AA-EE74-3B41-8E82-DB4D27F9525F}" presName="sibTrans" presStyleLbl="bgSibTrans2D1" presStyleIdx="5" presStyleCnt="11"/>
      <dgm:spPr/>
    </dgm:pt>
    <dgm:pt modelId="{DFA70618-A942-844E-B3BF-CAB87E4A90A4}" type="pres">
      <dgm:prSet presAssocID="{7D23A22A-9EBB-EC44-B153-D0E896D2B8F3}" presName="compNode" presStyleCnt="0"/>
      <dgm:spPr/>
    </dgm:pt>
    <dgm:pt modelId="{0B3A8B29-1695-B642-A626-2023145007FB}" type="pres">
      <dgm:prSet presAssocID="{7D23A22A-9EBB-EC44-B153-D0E896D2B8F3}" presName="dummyConnPt" presStyleCnt="0"/>
      <dgm:spPr/>
    </dgm:pt>
    <dgm:pt modelId="{D988EACC-9CDA-704A-AC8A-769067B78C0E}" type="pres">
      <dgm:prSet presAssocID="{7D23A22A-9EBB-EC44-B153-D0E896D2B8F3}" presName="node" presStyleLbl="node1" presStyleIdx="6" presStyleCnt="12">
        <dgm:presLayoutVars>
          <dgm:bulletEnabled val="1"/>
        </dgm:presLayoutVars>
      </dgm:prSet>
      <dgm:spPr/>
    </dgm:pt>
    <dgm:pt modelId="{BBBDEE21-96FD-7C43-872B-26C8523FFA81}" type="pres">
      <dgm:prSet presAssocID="{B801E866-325A-F248-985D-00E7FFB28087}" presName="sibTrans" presStyleLbl="bgSibTrans2D1" presStyleIdx="6" presStyleCnt="11"/>
      <dgm:spPr/>
    </dgm:pt>
    <dgm:pt modelId="{C436D8DB-EF93-FF4D-A736-D91A2B146372}" type="pres">
      <dgm:prSet presAssocID="{9BCFC784-A941-4648-A619-D0EC048A2D98}" presName="compNode" presStyleCnt="0"/>
      <dgm:spPr/>
    </dgm:pt>
    <dgm:pt modelId="{656B10D4-B1AC-054D-AB35-E119BC525D2A}" type="pres">
      <dgm:prSet presAssocID="{9BCFC784-A941-4648-A619-D0EC048A2D98}" presName="dummyConnPt" presStyleCnt="0"/>
      <dgm:spPr/>
    </dgm:pt>
    <dgm:pt modelId="{2FD74119-9690-EE4E-8908-D9E8CEFE58F8}" type="pres">
      <dgm:prSet presAssocID="{9BCFC784-A941-4648-A619-D0EC048A2D98}" presName="node" presStyleLbl="node1" presStyleIdx="7" presStyleCnt="12">
        <dgm:presLayoutVars>
          <dgm:bulletEnabled val="1"/>
        </dgm:presLayoutVars>
      </dgm:prSet>
      <dgm:spPr/>
    </dgm:pt>
    <dgm:pt modelId="{67AAEDFC-9B3F-2340-A12D-2904D3D2771A}" type="pres">
      <dgm:prSet presAssocID="{27418132-0268-4142-A585-1E686A70F887}" presName="sibTrans" presStyleLbl="bgSibTrans2D1" presStyleIdx="7" presStyleCnt="11"/>
      <dgm:spPr/>
    </dgm:pt>
    <dgm:pt modelId="{8A6AC5A9-8CB9-8D48-9AF3-267D7C8E337C}" type="pres">
      <dgm:prSet presAssocID="{036FE3FE-C964-A24F-AE84-8D0590982564}" presName="compNode" presStyleCnt="0"/>
      <dgm:spPr/>
    </dgm:pt>
    <dgm:pt modelId="{E8337B06-28D3-D046-83BD-F73C118CA9F1}" type="pres">
      <dgm:prSet presAssocID="{036FE3FE-C964-A24F-AE84-8D0590982564}" presName="dummyConnPt" presStyleCnt="0"/>
      <dgm:spPr/>
    </dgm:pt>
    <dgm:pt modelId="{2976DA15-7D67-2041-BE33-FBEA61DD16A1}" type="pres">
      <dgm:prSet presAssocID="{036FE3FE-C964-A24F-AE84-8D0590982564}" presName="node" presStyleLbl="node1" presStyleIdx="8" presStyleCnt="12">
        <dgm:presLayoutVars>
          <dgm:bulletEnabled val="1"/>
        </dgm:presLayoutVars>
      </dgm:prSet>
      <dgm:spPr/>
    </dgm:pt>
    <dgm:pt modelId="{2FCBED5A-3B09-8F49-8AAA-1548D11F2BB7}" type="pres">
      <dgm:prSet presAssocID="{CD99961A-BE04-0645-84DD-550CC0A4FC4F}" presName="sibTrans" presStyleLbl="bgSibTrans2D1" presStyleIdx="8" presStyleCnt="11"/>
      <dgm:spPr/>
    </dgm:pt>
    <dgm:pt modelId="{19AA1642-31FD-6543-9AD2-2C8A5B15D6C8}" type="pres">
      <dgm:prSet presAssocID="{9FA6B060-E2D6-DE41-9DD5-CEB2865EC760}" presName="compNode" presStyleCnt="0"/>
      <dgm:spPr/>
    </dgm:pt>
    <dgm:pt modelId="{D3E78DED-325A-D04C-AAC5-74328B3555F7}" type="pres">
      <dgm:prSet presAssocID="{9FA6B060-E2D6-DE41-9DD5-CEB2865EC760}" presName="dummyConnPt" presStyleCnt="0"/>
      <dgm:spPr/>
    </dgm:pt>
    <dgm:pt modelId="{493F1EFE-76F1-CD42-85D4-69EAEB5B5B38}" type="pres">
      <dgm:prSet presAssocID="{9FA6B060-E2D6-DE41-9DD5-CEB2865EC760}" presName="node" presStyleLbl="node1" presStyleIdx="9" presStyleCnt="12">
        <dgm:presLayoutVars>
          <dgm:bulletEnabled val="1"/>
        </dgm:presLayoutVars>
      </dgm:prSet>
      <dgm:spPr/>
    </dgm:pt>
    <dgm:pt modelId="{089E1025-F5C9-B145-8A8E-873C3342441A}" type="pres">
      <dgm:prSet presAssocID="{2F5BFC91-C7D3-BA40-9065-EFB04C31029E}" presName="sibTrans" presStyleLbl="bgSibTrans2D1" presStyleIdx="9" presStyleCnt="11"/>
      <dgm:spPr/>
    </dgm:pt>
    <dgm:pt modelId="{57A40248-BBA8-DB43-A3D5-D41EB6ED15C5}" type="pres">
      <dgm:prSet presAssocID="{8B971DF5-6FD1-8545-BA6E-DB2AE76581EA}" presName="compNode" presStyleCnt="0"/>
      <dgm:spPr/>
    </dgm:pt>
    <dgm:pt modelId="{8A520891-0736-914E-AC9D-7BD74E890933}" type="pres">
      <dgm:prSet presAssocID="{8B971DF5-6FD1-8545-BA6E-DB2AE76581EA}" presName="dummyConnPt" presStyleCnt="0"/>
      <dgm:spPr/>
    </dgm:pt>
    <dgm:pt modelId="{EA3BEE2D-6244-1045-AAF7-9853F4230380}" type="pres">
      <dgm:prSet presAssocID="{8B971DF5-6FD1-8545-BA6E-DB2AE76581EA}" presName="node" presStyleLbl="node1" presStyleIdx="10" presStyleCnt="12">
        <dgm:presLayoutVars>
          <dgm:bulletEnabled val="1"/>
        </dgm:presLayoutVars>
      </dgm:prSet>
      <dgm:spPr/>
    </dgm:pt>
    <dgm:pt modelId="{0B63D3C1-7854-E54B-B48A-ADC20D876492}" type="pres">
      <dgm:prSet presAssocID="{309FF3B9-FCCE-2249-B0AD-E7570DD3579E}" presName="sibTrans" presStyleLbl="bgSibTrans2D1" presStyleIdx="10" presStyleCnt="11"/>
      <dgm:spPr/>
    </dgm:pt>
    <dgm:pt modelId="{94847FDB-3FAB-B941-A43C-78A78EC31222}" type="pres">
      <dgm:prSet presAssocID="{AFD6E462-CE11-694D-89D2-32B69754D572}" presName="compNode" presStyleCnt="0"/>
      <dgm:spPr/>
    </dgm:pt>
    <dgm:pt modelId="{9552CD7A-4142-6E45-9985-15E3990F198E}" type="pres">
      <dgm:prSet presAssocID="{AFD6E462-CE11-694D-89D2-32B69754D572}" presName="dummyConnPt" presStyleCnt="0"/>
      <dgm:spPr/>
    </dgm:pt>
    <dgm:pt modelId="{16456ABA-20D0-9349-A332-A43712BF3A1B}" type="pres">
      <dgm:prSet presAssocID="{AFD6E462-CE11-694D-89D2-32B69754D572}" presName="node" presStyleLbl="node1" presStyleIdx="11" presStyleCnt="12">
        <dgm:presLayoutVars>
          <dgm:bulletEnabled val="1"/>
        </dgm:presLayoutVars>
      </dgm:prSet>
      <dgm:spPr/>
    </dgm:pt>
  </dgm:ptLst>
  <dgm:cxnLst>
    <dgm:cxn modelId="{9A284A03-23DE-AA4C-89BD-7CFD536A7BAF}" type="presOf" srcId="{DFC58D20-A3C1-7642-AB19-96DED267BCA1}" destId="{B718FAC5-CE5A-644B-AE7A-1D03D065270C}" srcOrd="0" destOrd="0" presId="urn:microsoft.com/office/officeart/2005/8/layout/bProcess4"/>
    <dgm:cxn modelId="{89277505-605F-B94D-97B2-8291C976E761}" srcId="{60FE7015-0C0D-4D0E-ACC6-C75EAFF45445}" destId="{20D40C1D-F376-1245-A1B0-DBB41F7AB56B}" srcOrd="5" destOrd="0" parTransId="{3E6254A6-95AA-DB47-8C87-177C6660A91D}" sibTransId="{9276D5AA-EE74-3B41-8E82-DB4D27F9525F}"/>
    <dgm:cxn modelId="{E9186A06-F98F-46EE-981E-1701E04B5094}" srcId="{60FE7015-0C0D-4D0E-ACC6-C75EAFF45445}" destId="{869C3E39-647B-44BA-9E22-E571C2DA2FA2}" srcOrd="1" destOrd="0" parTransId="{3E93E8DA-8C59-49E5-92E9-92CA43B09D03}" sibTransId="{1B4D2320-9F8B-4352-97E2-FDC00C28308D}"/>
    <dgm:cxn modelId="{986FF309-CE85-CF44-9D82-D4D29E54A927}" srcId="{60FE7015-0C0D-4D0E-ACC6-C75EAFF45445}" destId="{8B971DF5-6FD1-8545-BA6E-DB2AE76581EA}" srcOrd="10" destOrd="0" parTransId="{1A3BE947-6CF7-A34E-8AE5-C1E8D9442C89}" sibTransId="{309FF3B9-FCCE-2249-B0AD-E7570DD3579E}"/>
    <dgm:cxn modelId="{58850012-DEE3-C54C-BBBF-88683A45FB2C}" srcId="{60FE7015-0C0D-4D0E-ACC6-C75EAFF45445}" destId="{E22A0DE4-7C60-B445-96B2-B8A0DCDDE126}" srcOrd="4" destOrd="0" parTransId="{ACC6A560-F81D-7F4B-A159-6E98ABC029D8}" sibTransId="{8541F3AC-A745-FA4F-9699-A2F4F73D1D85}"/>
    <dgm:cxn modelId="{D9F7121B-C713-B449-8077-8AAE13349E5E}" srcId="{60FE7015-0C0D-4D0E-ACC6-C75EAFF45445}" destId="{7BE314ED-9D16-8F41-BEBF-33EE2D3FA860}" srcOrd="2" destOrd="0" parTransId="{F6BBF7D1-EA28-1F4C-8680-5B8CF644FDE9}" sibTransId="{DFC58D20-A3C1-7642-AB19-96DED267BCA1}"/>
    <dgm:cxn modelId="{19F2581B-24AF-A749-9AF9-AA1EE52954DB}" type="presOf" srcId="{9FA6B060-E2D6-DE41-9DD5-CEB2865EC760}" destId="{493F1EFE-76F1-CD42-85D4-69EAEB5B5B38}" srcOrd="0" destOrd="0" presId="urn:microsoft.com/office/officeart/2005/8/layout/bProcess4"/>
    <dgm:cxn modelId="{E5CD7739-2A48-CF40-B94A-27F9F7A2B036}" type="presOf" srcId="{B801E866-325A-F248-985D-00E7FFB28087}" destId="{BBBDEE21-96FD-7C43-872B-26C8523FFA81}" srcOrd="0" destOrd="0" presId="urn:microsoft.com/office/officeart/2005/8/layout/bProcess4"/>
    <dgm:cxn modelId="{C8A3E95C-BE9F-6344-BAD8-42BA04324D3D}" type="presOf" srcId="{869C3E39-647B-44BA-9E22-E571C2DA2FA2}" destId="{E0968CDF-3F3E-A844-8422-DEAEC3405B3D}" srcOrd="0" destOrd="0" presId="urn:microsoft.com/office/officeart/2005/8/layout/bProcess4"/>
    <dgm:cxn modelId="{98992A5D-BB9B-D648-99FE-3F59A5AF904F}" type="presOf" srcId="{733AD8CB-E2C6-4DE0-88FC-A8CAAE967BA9}" destId="{8CC032A6-6CBC-3C48-9775-B1B37B06CD3F}" srcOrd="0" destOrd="0" presId="urn:microsoft.com/office/officeart/2005/8/layout/bProcess4"/>
    <dgm:cxn modelId="{43056E5D-6B24-294A-9D0D-06BE869D4D7D}" type="presOf" srcId="{AFD6E462-CE11-694D-89D2-32B69754D572}" destId="{16456ABA-20D0-9349-A332-A43712BF3A1B}" srcOrd="0" destOrd="0" presId="urn:microsoft.com/office/officeart/2005/8/layout/bProcess4"/>
    <dgm:cxn modelId="{A0A2D565-595D-2748-A48A-B5ADA68443E0}" srcId="{60FE7015-0C0D-4D0E-ACC6-C75EAFF45445}" destId="{AFD6E462-CE11-694D-89D2-32B69754D572}" srcOrd="11" destOrd="0" parTransId="{F6EEB4C1-91D9-1848-9E56-E711825FD39B}" sibTransId="{0A72CCE3-DA39-5446-909E-F2940ABBE84B}"/>
    <dgm:cxn modelId="{D4AFF865-D85F-CD4D-9B8A-2DF87227A99E}" srcId="{60FE7015-0C0D-4D0E-ACC6-C75EAFF45445}" destId="{D85D73EC-EDE9-BD4C-9BB9-67F0628B24F6}" srcOrd="3" destOrd="0" parTransId="{F24075A2-D77E-2A49-99A6-5FA296A0774E}" sibTransId="{0B6420A7-55D2-824D-B9FD-B8CCC2C1EC6C}"/>
    <dgm:cxn modelId="{45BD7147-CAA1-BF45-BE94-4669AAC3B824}" type="presOf" srcId="{0B6420A7-55D2-824D-B9FD-B8CCC2C1EC6C}" destId="{D752EAA6-DFB3-D046-893C-6F396E367348}" srcOrd="0" destOrd="0" presId="urn:microsoft.com/office/officeart/2005/8/layout/bProcess4"/>
    <dgm:cxn modelId="{8A934E48-619D-234E-8E1C-C0BF1B5F5E2C}" srcId="{60FE7015-0C0D-4D0E-ACC6-C75EAFF45445}" destId="{036FE3FE-C964-A24F-AE84-8D0590982564}" srcOrd="8" destOrd="0" parTransId="{4204CFDE-939E-4142-B21E-F79DF633F352}" sibTransId="{CD99961A-BE04-0645-84DD-550CC0A4FC4F}"/>
    <dgm:cxn modelId="{7E375B4C-0B3E-3741-9DC4-1A79BE1E9D17}" type="presOf" srcId="{27418132-0268-4142-A585-1E686A70F887}" destId="{67AAEDFC-9B3F-2340-A12D-2904D3D2771A}" srcOrd="0" destOrd="0" presId="urn:microsoft.com/office/officeart/2005/8/layout/bProcess4"/>
    <dgm:cxn modelId="{A5BA5B4D-AD30-B047-BC3E-2C54F9E365B4}" type="presOf" srcId="{D85D73EC-EDE9-BD4C-9BB9-67F0628B24F6}" destId="{DA060F9C-48FE-774B-8E30-5F079295AC14}" srcOrd="0" destOrd="0" presId="urn:microsoft.com/office/officeart/2005/8/layout/bProcess4"/>
    <dgm:cxn modelId="{579D257E-D589-8046-BDD4-2D55E970987C}" type="presOf" srcId="{20D40C1D-F376-1245-A1B0-DBB41F7AB56B}" destId="{EBFB5754-AE7E-514D-B246-553632173416}" srcOrd="0" destOrd="0" presId="urn:microsoft.com/office/officeart/2005/8/layout/bProcess4"/>
    <dgm:cxn modelId="{68C6847E-0BA9-3347-AE54-D6D49FAD887E}" type="presOf" srcId="{CD99961A-BE04-0645-84DD-550CC0A4FC4F}" destId="{2FCBED5A-3B09-8F49-8AAA-1548D11F2BB7}" srcOrd="0" destOrd="0" presId="urn:microsoft.com/office/officeart/2005/8/layout/bProcess4"/>
    <dgm:cxn modelId="{B19C3284-C3A1-E545-9C27-225227595E29}" type="presOf" srcId="{036FE3FE-C964-A24F-AE84-8D0590982564}" destId="{2976DA15-7D67-2041-BE33-FBEA61DD16A1}" srcOrd="0" destOrd="0" presId="urn:microsoft.com/office/officeart/2005/8/layout/bProcess4"/>
    <dgm:cxn modelId="{0BDF5D87-EF92-8B44-84AD-A81A958969F3}" srcId="{60FE7015-0C0D-4D0E-ACC6-C75EAFF45445}" destId="{9FA6B060-E2D6-DE41-9DD5-CEB2865EC760}" srcOrd="9" destOrd="0" parTransId="{06D3AB86-1678-764F-B8DE-A6CFAFD9D378}" sibTransId="{2F5BFC91-C7D3-BA40-9065-EFB04C31029E}"/>
    <dgm:cxn modelId="{9A78E896-202E-8743-A758-BAF2F588EF68}" type="presOf" srcId="{8B971DF5-6FD1-8545-BA6E-DB2AE76581EA}" destId="{EA3BEE2D-6244-1045-AAF7-9853F4230380}" srcOrd="0" destOrd="0" presId="urn:microsoft.com/office/officeart/2005/8/layout/bProcess4"/>
    <dgm:cxn modelId="{60A126A6-30CD-4687-858C-D2347074978B}" srcId="{60FE7015-0C0D-4D0E-ACC6-C75EAFF45445}" destId="{9D7C64AA-74AF-4C17-B105-00DA98BAE07C}" srcOrd="0" destOrd="0" parTransId="{9E11CC0A-3370-4DAC-A855-A6935AC28F59}" sibTransId="{733AD8CB-E2C6-4DE0-88FC-A8CAAE967BA9}"/>
    <dgm:cxn modelId="{BD907FA8-4108-C543-AC10-17F712D791CC}" type="presOf" srcId="{9BCFC784-A941-4648-A619-D0EC048A2D98}" destId="{2FD74119-9690-EE4E-8908-D9E8CEFE58F8}" srcOrd="0" destOrd="0" presId="urn:microsoft.com/office/officeart/2005/8/layout/bProcess4"/>
    <dgm:cxn modelId="{2BCF5BAC-2819-D340-AC4C-A3EB17D18594}" type="presOf" srcId="{9276D5AA-EE74-3B41-8E82-DB4D27F9525F}" destId="{DB86961F-BC2B-BA4F-B97B-1400511E29E6}" srcOrd="0" destOrd="0" presId="urn:microsoft.com/office/officeart/2005/8/layout/bProcess4"/>
    <dgm:cxn modelId="{730811B4-230F-9447-833C-86F06501FF29}" type="presOf" srcId="{8541F3AC-A745-FA4F-9699-A2F4F73D1D85}" destId="{C914561E-E482-EA46-BD02-4C8542C57477}" srcOrd="0" destOrd="0" presId="urn:microsoft.com/office/officeart/2005/8/layout/bProcess4"/>
    <dgm:cxn modelId="{D1177EBF-C46E-8C47-B85A-3930C2868285}" type="presOf" srcId="{7D23A22A-9EBB-EC44-B153-D0E896D2B8F3}" destId="{D988EACC-9CDA-704A-AC8A-769067B78C0E}" srcOrd="0" destOrd="0" presId="urn:microsoft.com/office/officeart/2005/8/layout/bProcess4"/>
    <dgm:cxn modelId="{633D85C0-253F-EB44-9201-15269B30670E}" srcId="{60FE7015-0C0D-4D0E-ACC6-C75EAFF45445}" destId="{7D23A22A-9EBB-EC44-B153-D0E896D2B8F3}" srcOrd="6" destOrd="0" parTransId="{4E64BAF2-E513-D243-92B3-C33BFBD79B02}" sibTransId="{B801E866-325A-F248-985D-00E7FFB28087}"/>
    <dgm:cxn modelId="{9C4544C6-A1CD-8341-B398-9A16C7809292}" type="presOf" srcId="{E22A0DE4-7C60-B445-96B2-B8A0DCDDE126}" destId="{CC4DCF6C-65AB-F849-BFE4-9D58F22D27D6}" srcOrd="0" destOrd="0" presId="urn:microsoft.com/office/officeart/2005/8/layout/bProcess4"/>
    <dgm:cxn modelId="{C4811EC7-D9F5-E840-B9A1-A096764CFC56}" type="presOf" srcId="{9D7C64AA-74AF-4C17-B105-00DA98BAE07C}" destId="{A2C33918-8B51-1A41-B68D-5A586AC6D526}" srcOrd="0" destOrd="0" presId="urn:microsoft.com/office/officeart/2005/8/layout/bProcess4"/>
    <dgm:cxn modelId="{4461C3C9-6D74-4545-843B-2F1843BFFFC6}" srcId="{60FE7015-0C0D-4D0E-ACC6-C75EAFF45445}" destId="{9BCFC784-A941-4648-A619-D0EC048A2D98}" srcOrd="7" destOrd="0" parTransId="{61598B42-23FF-E54C-B8D3-C1B2DB2CD509}" sibTransId="{27418132-0268-4142-A585-1E686A70F887}"/>
    <dgm:cxn modelId="{6D495BD2-8023-9245-8B50-9D97331B3FF0}" type="presOf" srcId="{2F5BFC91-C7D3-BA40-9065-EFB04C31029E}" destId="{089E1025-F5C9-B145-8A8E-873C3342441A}" srcOrd="0" destOrd="0" presId="urn:microsoft.com/office/officeart/2005/8/layout/bProcess4"/>
    <dgm:cxn modelId="{884987D6-1C9D-1D4E-8334-4EF4AEEA7C55}" type="presOf" srcId="{309FF3B9-FCCE-2249-B0AD-E7570DD3579E}" destId="{0B63D3C1-7854-E54B-B48A-ADC20D876492}" srcOrd="0" destOrd="0" presId="urn:microsoft.com/office/officeart/2005/8/layout/bProcess4"/>
    <dgm:cxn modelId="{92D1FEE8-E51C-FD4A-8E1A-2E1C06E52382}" type="presOf" srcId="{7BE314ED-9D16-8F41-BEBF-33EE2D3FA860}" destId="{5D074E7B-383C-1E4A-83FF-5901F4254D17}" srcOrd="0" destOrd="0" presId="urn:microsoft.com/office/officeart/2005/8/layout/bProcess4"/>
    <dgm:cxn modelId="{362C83ED-E01D-7447-8FB0-3D75E274B397}" type="presOf" srcId="{60FE7015-0C0D-4D0E-ACC6-C75EAFF45445}" destId="{09A87A7D-593B-7941-B102-3539816B96EF}" srcOrd="0" destOrd="0" presId="urn:microsoft.com/office/officeart/2005/8/layout/bProcess4"/>
    <dgm:cxn modelId="{39E818FA-A0FB-1E43-B174-48E29DCF0A95}" type="presOf" srcId="{1B4D2320-9F8B-4352-97E2-FDC00C28308D}" destId="{A34B6122-AF6B-BF4F-80DE-9C68BB08B910}" srcOrd="0" destOrd="0" presId="urn:microsoft.com/office/officeart/2005/8/layout/bProcess4"/>
    <dgm:cxn modelId="{226F5E5D-020F-4B49-B8BA-AFDA4777208E}" type="presParOf" srcId="{09A87A7D-593B-7941-B102-3539816B96EF}" destId="{FBCFB5AA-EC99-9E43-88F8-175D458C4950}" srcOrd="0" destOrd="0" presId="urn:microsoft.com/office/officeart/2005/8/layout/bProcess4"/>
    <dgm:cxn modelId="{A7AEE656-274A-0645-BE7A-042671F3399E}" type="presParOf" srcId="{FBCFB5AA-EC99-9E43-88F8-175D458C4950}" destId="{5C925402-540B-D944-B91A-5B5BBA30A984}" srcOrd="0" destOrd="0" presId="urn:microsoft.com/office/officeart/2005/8/layout/bProcess4"/>
    <dgm:cxn modelId="{8D6EFDA3-1A09-B947-B686-D5E6A99D6BFB}" type="presParOf" srcId="{FBCFB5AA-EC99-9E43-88F8-175D458C4950}" destId="{A2C33918-8B51-1A41-B68D-5A586AC6D526}" srcOrd="1" destOrd="0" presId="urn:microsoft.com/office/officeart/2005/8/layout/bProcess4"/>
    <dgm:cxn modelId="{11A6EED2-EF62-9049-AA1C-102EAE01DABA}" type="presParOf" srcId="{09A87A7D-593B-7941-B102-3539816B96EF}" destId="{8CC032A6-6CBC-3C48-9775-B1B37B06CD3F}" srcOrd="1" destOrd="0" presId="urn:microsoft.com/office/officeart/2005/8/layout/bProcess4"/>
    <dgm:cxn modelId="{F0699A5B-6BEB-714B-815B-BBB26CEC1DEA}" type="presParOf" srcId="{09A87A7D-593B-7941-B102-3539816B96EF}" destId="{105F607F-4244-884C-9B94-2890986256F3}" srcOrd="2" destOrd="0" presId="urn:microsoft.com/office/officeart/2005/8/layout/bProcess4"/>
    <dgm:cxn modelId="{9B60A1C0-A3F9-4E42-8353-2687D1E41CDB}" type="presParOf" srcId="{105F607F-4244-884C-9B94-2890986256F3}" destId="{91355B6B-2786-3641-87AC-5A2332E9DE72}" srcOrd="0" destOrd="0" presId="urn:microsoft.com/office/officeart/2005/8/layout/bProcess4"/>
    <dgm:cxn modelId="{053D3AE0-A3C8-F949-8EAA-5553017CEADC}" type="presParOf" srcId="{105F607F-4244-884C-9B94-2890986256F3}" destId="{E0968CDF-3F3E-A844-8422-DEAEC3405B3D}" srcOrd="1" destOrd="0" presId="urn:microsoft.com/office/officeart/2005/8/layout/bProcess4"/>
    <dgm:cxn modelId="{6EF1AFC7-4E10-5D47-9893-4895B205791B}" type="presParOf" srcId="{09A87A7D-593B-7941-B102-3539816B96EF}" destId="{A34B6122-AF6B-BF4F-80DE-9C68BB08B910}" srcOrd="3" destOrd="0" presId="urn:microsoft.com/office/officeart/2005/8/layout/bProcess4"/>
    <dgm:cxn modelId="{474F202C-8D0A-EA44-983B-607DF6E6F8D0}" type="presParOf" srcId="{09A87A7D-593B-7941-B102-3539816B96EF}" destId="{8C261B26-56BD-D54F-AEBB-37E28CB0ACCA}" srcOrd="4" destOrd="0" presId="urn:microsoft.com/office/officeart/2005/8/layout/bProcess4"/>
    <dgm:cxn modelId="{628ED57C-38D2-F945-BAD6-ACC0CB508C41}" type="presParOf" srcId="{8C261B26-56BD-D54F-AEBB-37E28CB0ACCA}" destId="{76FCF4BA-6D12-D945-95DC-E092DCF5A590}" srcOrd="0" destOrd="0" presId="urn:microsoft.com/office/officeart/2005/8/layout/bProcess4"/>
    <dgm:cxn modelId="{53DC1994-C795-A84A-992D-0F026C5845CD}" type="presParOf" srcId="{8C261B26-56BD-D54F-AEBB-37E28CB0ACCA}" destId="{5D074E7B-383C-1E4A-83FF-5901F4254D17}" srcOrd="1" destOrd="0" presId="urn:microsoft.com/office/officeart/2005/8/layout/bProcess4"/>
    <dgm:cxn modelId="{F5F77BFF-1E83-F04B-A528-783EDA49A318}" type="presParOf" srcId="{09A87A7D-593B-7941-B102-3539816B96EF}" destId="{B718FAC5-CE5A-644B-AE7A-1D03D065270C}" srcOrd="5" destOrd="0" presId="urn:microsoft.com/office/officeart/2005/8/layout/bProcess4"/>
    <dgm:cxn modelId="{C12C1D92-47B5-C746-8DB9-F8CE0C2D5A0B}" type="presParOf" srcId="{09A87A7D-593B-7941-B102-3539816B96EF}" destId="{8C9A94E9-FB59-9E47-B2D3-02ADF7CCDC8B}" srcOrd="6" destOrd="0" presId="urn:microsoft.com/office/officeart/2005/8/layout/bProcess4"/>
    <dgm:cxn modelId="{AA2C7DB4-0F18-C442-9180-BAD07D340E36}" type="presParOf" srcId="{8C9A94E9-FB59-9E47-B2D3-02ADF7CCDC8B}" destId="{71398D2F-1146-7844-9404-EF2376FC65B6}" srcOrd="0" destOrd="0" presId="urn:microsoft.com/office/officeart/2005/8/layout/bProcess4"/>
    <dgm:cxn modelId="{B076C6BC-1DBE-1643-8455-DAEF5C31A1F9}" type="presParOf" srcId="{8C9A94E9-FB59-9E47-B2D3-02ADF7CCDC8B}" destId="{DA060F9C-48FE-774B-8E30-5F079295AC14}" srcOrd="1" destOrd="0" presId="urn:microsoft.com/office/officeart/2005/8/layout/bProcess4"/>
    <dgm:cxn modelId="{1F6CCE67-2650-7F44-9AB6-05ACD58E66CD}" type="presParOf" srcId="{09A87A7D-593B-7941-B102-3539816B96EF}" destId="{D752EAA6-DFB3-D046-893C-6F396E367348}" srcOrd="7" destOrd="0" presId="urn:microsoft.com/office/officeart/2005/8/layout/bProcess4"/>
    <dgm:cxn modelId="{657D11CC-AD77-174D-AD9B-94A72083BB5D}" type="presParOf" srcId="{09A87A7D-593B-7941-B102-3539816B96EF}" destId="{C0B5BC6A-D173-3942-8059-94BED7C64A29}" srcOrd="8" destOrd="0" presId="urn:microsoft.com/office/officeart/2005/8/layout/bProcess4"/>
    <dgm:cxn modelId="{9571629C-D966-D446-8E64-8B748E3D4EEB}" type="presParOf" srcId="{C0B5BC6A-D173-3942-8059-94BED7C64A29}" destId="{72B1F1DA-77C3-1243-BBF3-9D3EAD8873FD}" srcOrd="0" destOrd="0" presId="urn:microsoft.com/office/officeart/2005/8/layout/bProcess4"/>
    <dgm:cxn modelId="{F19ADC3D-5E5F-FA49-BC2A-D807BF02C1D0}" type="presParOf" srcId="{C0B5BC6A-D173-3942-8059-94BED7C64A29}" destId="{CC4DCF6C-65AB-F849-BFE4-9D58F22D27D6}" srcOrd="1" destOrd="0" presId="urn:microsoft.com/office/officeart/2005/8/layout/bProcess4"/>
    <dgm:cxn modelId="{EC272391-81C7-FB40-B322-19D2129D8388}" type="presParOf" srcId="{09A87A7D-593B-7941-B102-3539816B96EF}" destId="{C914561E-E482-EA46-BD02-4C8542C57477}" srcOrd="9" destOrd="0" presId="urn:microsoft.com/office/officeart/2005/8/layout/bProcess4"/>
    <dgm:cxn modelId="{1DE4A168-4799-1540-8BA4-26769C26D698}" type="presParOf" srcId="{09A87A7D-593B-7941-B102-3539816B96EF}" destId="{92906929-4700-BD4A-A1A8-3DAE4414A172}" srcOrd="10" destOrd="0" presId="urn:microsoft.com/office/officeart/2005/8/layout/bProcess4"/>
    <dgm:cxn modelId="{C70C32F8-BD2F-134F-B207-259D520B3B42}" type="presParOf" srcId="{92906929-4700-BD4A-A1A8-3DAE4414A172}" destId="{7569BEF7-5A69-B446-9500-C9478CBB0C8F}" srcOrd="0" destOrd="0" presId="urn:microsoft.com/office/officeart/2005/8/layout/bProcess4"/>
    <dgm:cxn modelId="{9920D6BB-6161-B242-8ECF-6EC2FB497439}" type="presParOf" srcId="{92906929-4700-BD4A-A1A8-3DAE4414A172}" destId="{EBFB5754-AE7E-514D-B246-553632173416}" srcOrd="1" destOrd="0" presId="urn:microsoft.com/office/officeart/2005/8/layout/bProcess4"/>
    <dgm:cxn modelId="{2B99624C-4C70-C548-BED5-247A4D638067}" type="presParOf" srcId="{09A87A7D-593B-7941-B102-3539816B96EF}" destId="{DB86961F-BC2B-BA4F-B97B-1400511E29E6}" srcOrd="11" destOrd="0" presId="urn:microsoft.com/office/officeart/2005/8/layout/bProcess4"/>
    <dgm:cxn modelId="{C36B9532-2322-2843-BBDB-FB325CE55AFD}" type="presParOf" srcId="{09A87A7D-593B-7941-B102-3539816B96EF}" destId="{DFA70618-A942-844E-B3BF-CAB87E4A90A4}" srcOrd="12" destOrd="0" presId="urn:microsoft.com/office/officeart/2005/8/layout/bProcess4"/>
    <dgm:cxn modelId="{62E4D746-442D-4949-8248-24F693352939}" type="presParOf" srcId="{DFA70618-A942-844E-B3BF-CAB87E4A90A4}" destId="{0B3A8B29-1695-B642-A626-2023145007FB}" srcOrd="0" destOrd="0" presId="urn:microsoft.com/office/officeart/2005/8/layout/bProcess4"/>
    <dgm:cxn modelId="{2B8F1254-765D-0E48-88B3-84C974956A88}" type="presParOf" srcId="{DFA70618-A942-844E-B3BF-CAB87E4A90A4}" destId="{D988EACC-9CDA-704A-AC8A-769067B78C0E}" srcOrd="1" destOrd="0" presId="urn:microsoft.com/office/officeart/2005/8/layout/bProcess4"/>
    <dgm:cxn modelId="{83601684-CE16-094F-9555-B865CEC05080}" type="presParOf" srcId="{09A87A7D-593B-7941-B102-3539816B96EF}" destId="{BBBDEE21-96FD-7C43-872B-26C8523FFA81}" srcOrd="13" destOrd="0" presId="urn:microsoft.com/office/officeart/2005/8/layout/bProcess4"/>
    <dgm:cxn modelId="{5581A294-E357-E34E-AA19-6A5E657050DC}" type="presParOf" srcId="{09A87A7D-593B-7941-B102-3539816B96EF}" destId="{C436D8DB-EF93-FF4D-A736-D91A2B146372}" srcOrd="14" destOrd="0" presId="urn:microsoft.com/office/officeart/2005/8/layout/bProcess4"/>
    <dgm:cxn modelId="{B23A5D07-94DE-B84B-84D1-6FDEF4B1EC42}" type="presParOf" srcId="{C436D8DB-EF93-FF4D-A736-D91A2B146372}" destId="{656B10D4-B1AC-054D-AB35-E119BC525D2A}" srcOrd="0" destOrd="0" presId="urn:microsoft.com/office/officeart/2005/8/layout/bProcess4"/>
    <dgm:cxn modelId="{3C56EFC5-DCA1-F34E-940C-583EC70124BC}" type="presParOf" srcId="{C436D8DB-EF93-FF4D-A736-D91A2B146372}" destId="{2FD74119-9690-EE4E-8908-D9E8CEFE58F8}" srcOrd="1" destOrd="0" presId="urn:microsoft.com/office/officeart/2005/8/layout/bProcess4"/>
    <dgm:cxn modelId="{BAB8E1AB-A4DF-7F49-ADCB-16143D381FDA}" type="presParOf" srcId="{09A87A7D-593B-7941-B102-3539816B96EF}" destId="{67AAEDFC-9B3F-2340-A12D-2904D3D2771A}" srcOrd="15" destOrd="0" presId="urn:microsoft.com/office/officeart/2005/8/layout/bProcess4"/>
    <dgm:cxn modelId="{57D4A19B-C87A-3D49-9DD7-D2052D64EED4}" type="presParOf" srcId="{09A87A7D-593B-7941-B102-3539816B96EF}" destId="{8A6AC5A9-8CB9-8D48-9AF3-267D7C8E337C}" srcOrd="16" destOrd="0" presId="urn:microsoft.com/office/officeart/2005/8/layout/bProcess4"/>
    <dgm:cxn modelId="{1601016C-6045-7B4C-A908-BE111D030A15}" type="presParOf" srcId="{8A6AC5A9-8CB9-8D48-9AF3-267D7C8E337C}" destId="{E8337B06-28D3-D046-83BD-F73C118CA9F1}" srcOrd="0" destOrd="0" presId="urn:microsoft.com/office/officeart/2005/8/layout/bProcess4"/>
    <dgm:cxn modelId="{F2A43827-A127-C144-8C6A-776AAB6595BD}" type="presParOf" srcId="{8A6AC5A9-8CB9-8D48-9AF3-267D7C8E337C}" destId="{2976DA15-7D67-2041-BE33-FBEA61DD16A1}" srcOrd="1" destOrd="0" presId="urn:microsoft.com/office/officeart/2005/8/layout/bProcess4"/>
    <dgm:cxn modelId="{A8F25903-19AA-114F-B0E4-C64A0B0B707D}" type="presParOf" srcId="{09A87A7D-593B-7941-B102-3539816B96EF}" destId="{2FCBED5A-3B09-8F49-8AAA-1548D11F2BB7}" srcOrd="17" destOrd="0" presId="urn:microsoft.com/office/officeart/2005/8/layout/bProcess4"/>
    <dgm:cxn modelId="{7C7C5D1C-AE89-E74F-83AE-550D48128B1B}" type="presParOf" srcId="{09A87A7D-593B-7941-B102-3539816B96EF}" destId="{19AA1642-31FD-6543-9AD2-2C8A5B15D6C8}" srcOrd="18" destOrd="0" presId="urn:microsoft.com/office/officeart/2005/8/layout/bProcess4"/>
    <dgm:cxn modelId="{30AE29BB-2D77-4547-BF6F-B1F7B887D92D}" type="presParOf" srcId="{19AA1642-31FD-6543-9AD2-2C8A5B15D6C8}" destId="{D3E78DED-325A-D04C-AAC5-74328B3555F7}" srcOrd="0" destOrd="0" presId="urn:microsoft.com/office/officeart/2005/8/layout/bProcess4"/>
    <dgm:cxn modelId="{5E3C59F2-A033-2D46-84DC-11E0B69E40E4}" type="presParOf" srcId="{19AA1642-31FD-6543-9AD2-2C8A5B15D6C8}" destId="{493F1EFE-76F1-CD42-85D4-69EAEB5B5B38}" srcOrd="1" destOrd="0" presId="urn:microsoft.com/office/officeart/2005/8/layout/bProcess4"/>
    <dgm:cxn modelId="{A7173B0F-C49E-4948-9C4D-E23B06F87A06}" type="presParOf" srcId="{09A87A7D-593B-7941-B102-3539816B96EF}" destId="{089E1025-F5C9-B145-8A8E-873C3342441A}" srcOrd="19" destOrd="0" presId="urn:microsoft.com/office/officeart/2005/8/layout/bProcess4"/>
    <dgm:cxn modelId="{76A33E3A-1DAE-B24B-8075-5EE18215A4B8}" type="presParOf" srcId="{09A87A7D-593B-7941-B102-3539816B96EF}" destId="{57A40248-BBA8-DB43-A3D5-D41EB6ED15C5}" srcOrd="20" destOrd="0" presId="urn:microsoft.com/office/officeart/2005/8/layout/bProcess4"/>
    <dgm:cxn modelId="{E11D1340-4258-3642-8CB8-0B6F16CF1E76}" type="presParOf" srcId="{57A40248-BBA8-DB43-A3D5-D41EB6ED15C5}" destId="{8A520891-0736-914E-AC9D-7BD74E890933}" srcOrd="0" destOrd="0" presId="urn:microsoft.com/office/officeart/2005/8/layout/bProcess4"/>
    <dgm:cxn modelId="{3EF970D0-27F2-F143-9C30-ADC95D9D340A}" type="presParOf" srcId="{57A40248-BBA8-DB43-A3D5-D41EB6ED15C5}" destId="{EA3BEE2D-6244-1045-AAF7-9853F4230380}" srcOrd="1" destOrd="0" presId="urn:microsoft.com/office/officeart/2005/8/layout/bProcess4"/>
    <dgm:cxn modelId="{FCF3C9EA-A8F9-5545-A8B6-35FA389B8553}" type="presParOf" srcId="{09A87A7D-593B-7941-B102-3539816B96EF}" destId="{0B63D3C1-7854-E54B-B48A-ADC20D876492}" srcOrd="21" destOrd="0" presId="urn:microsoft.com/office/officeart/2005/8/layout/bProcess4"/>
    <dgm:cxn modelId="{DE7344E4-9506-6D41-8286-373198163943}" type="presParOf" srcId="{09A87A7D-593B-7941-B102-3539816B96EF}" destId="{94847FDB-3FAB-B941-A43C-78A78EC31222}" srcOrd="22" destOrd="0" presId="urn:microsoft.com/office/officeart/2005/8/layout/bProcess4"/>
    <dgm:cxn modelId="{967FFE0D-492F-E54C-BFE2-FBC8056713DA}" type="presParOf" srcId="{94847FDB-3FAB-B941-A43C-78A78EC31222}" destId="{9552CD7A-4142-6E45-9985-15E3990F198E}" srcOrd="0" destOrd="0" presId="urn:microsoft.com/office/officeart/2005/8/layout/bProcess4"/>
    <dgm:cxn modelId="{E86D1B4C-5EFE-6046-AA25-A044A85F924A}" type="presParOf" srcId="{94847FDB-3FAB-B941-A43C-78A78EC31222}" destId="{16456ABA-20D0-9349-A332-A43712BF3A1B}"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FE7015-0C0D-4D0E-ACC6-C75EAFF45445}"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s-419"/>
        </a:p>
      </dgm:t>
    </dgm:pt>
    <dgm:pt modelId="{9D7C64AA-74AF-4C17-B105-00DA98BAE07C}">
      <dgm:prSet phldrT="[Texto]"/>
      <dgm:spPr/>
      <dgm:t>
        <a:bodyPr/>
        <a:lstStyle/>
        <a:p>
          <a:r>
            <a:rPr lang="es-419"/>
            <a:t>4to a 6to “Comic”</a:t>
          </a:r>
        </a:p>
      </dgm:t>
    </dgm:pt>
    <dgm:pt modelId="{9E11CC0A-3370-4DAC-A855-A6935AC28F59}" type="parTrans" cxnId="{60A126A6-30CD-4687-858C-D2347074978B}">
      <dgm:prSet/>
      <dgm:spPr/>
      <dgm:t>
        <a:bodyPr/>
        <a:lstStyle/>
        <a:p>
          <a:endParaRPr lang="es-419"/>
        </a:p>
      </dgm:t>
    </dgm:pt>
    <dgm:pt modelId="{733AD8CB-E2C6-4DE0-88FC-A8CAAE967BA9}" type="sibTrans" cxnId="{60A126A6-30CD-4687-858C-D2347074978B}">
      <dgm:prSet/>
      <dgm:spPr/>
      <dgm:t>
        <a:bodyPr/>
        <a:lstStyle/>
        <a:p>
          <a:endParaRPr lang="es-419"/>
        </a:p>
      </dgm:t>
    </dgm:pt>
    <dgm:pt modelId="{869C3E39-647B-44BA-9E22-E571C2DA2FA2}">
      <dgm:prSet phldrT="[Texto]"/>
      <dgm:spPr/>
      <dgm:t>
        <a:bodyPr/>
        <a:lstStyle/>
        <a:p>
          <a:r>
            <a:rPr lang="es-419"/>
            <a:t>Inicial a 3ro “Oso en el Universo”</a:t>
          </a:r>
        </a:p>
      </dgm:t>
    </dgm:pt>
    <dgm:pt modelId="{3E93E8DA-8C59-49E5-92E9-92CA43B09D03}" type="parTrans" cxnId="{E9186A06-F98F-46EE-981E-1701E04B5094}">
      <dgm:prSet/>
      <dgm:spPr/>
      <dgm:t>
        <a:bodyPr/>
        <a:lstStyle/>
        <a:p>
          <a:endParaRPr lang="es-419"/>
        </a:p>
      </dgm:t>
    </dgm:pt>
    <dgm:pt modelId="{1B4D2320-9F8B-4352-97E2-FDC00C28308D}" type="sibTrans" cxnId="{E9186A06-F98F-46EE-981E-1701E04B5094}">
      <dgm:prSet/>
      <dgm:spPr/>
      <dgm:t>
        <a:bodyPr/>
        <a:lstStyle/>
        <a:p>
          <a:endParaRPr lang="es-419"/>
        </a:p>
      </dgm:t>
    </dgm:pt>
    <dgm:pt modelId="{197805B1-F546-9C4F-AF1C-21EF140C25EA}">
      <dgm:prSet phldrT="[Texto]"/>
      <dgm:spPr/>
      <dgm:t>
        <a:bodyPr/>
        <a:lstStyle/>
        <a:p>
          <a:r>
            <a:rPr lang="es-419"/>
            <a:t>Se entregó helados: Gigantes a primaria y Polito a kindergarten</a:t>
          </a:r>
        </a:p>
      </dgm:t>
    </dgm:pt>
    <dgm:pt modelId="{15B22A2E-8FBF-7C48-A56F-4F04E09F5BF6}" type="parTrans" cxnId="{251DE895-7910-6547-B429-BF7313EE4446}">
      <dgm:prSet/>
      <dgm:spPr/>
      <dgm:t>
        <a:bodyPr/>
        <a:lstStyle/>
        <a:p>
          <a:endParaRPr lang="es-MX"/>
        </a:p>
      </dgm:t>
    </dgm:pt>
    <dgm:pt modelId="{6A58F544-EBBD-F640-8530-9BCEC1213794}" type="sibTrans" cxnId="{251DE895-7910-6547-B429-BF7313EE4446}">
      <dgm:prSet/>
      <dgm:spPr/>
      <dgm:t>
        <a:bodyPr/>
        <a:lstStyle/>
        <a:p>
          <a:endParaRPr lang="es-MX"/>
        </a:p>
      </dgm:t>
    </dgm:pt>
    <dgm:pt modelId="{43E69E12-EBD9-4F06-BDB4-52888CAB15D4}" type="pres">
      <dgm:prSet presAssocID="{60FE7015-0C0D-4D0E-ACC6-C75EAFF45445}" presName="Name0" presStyleCnt="0">
        <dgm:presLayoutVars>
          <dgm:chMax val="7"/>
          <dgm:chPref val="7"/>
          <dgm:dir/>
          <dgm:animLvl val="lvl"/>
        </dgm:presLayoutVars>
      </dgm:prSet>
      <dgm:spPr/>
    </dgm:pt>
    <dgm:pt modelId="{83B3E3EE-8A66-40A3-9966-15FD1C55C350}" type="pres">
      <dgm:prSet presAssocID="{9D7C64AA-74AF-4C17-B105-00DA98BAE07C}" presName="Accent1" presStyleCnt="0"/>
      <dgm:spPr/>
    </dgm:pt>
    <dgm:pt modelId="{A9D03064-A0E6-41D2-808C-2D7803798D73}" type="pres">
      <dgm:prSet presAssocID="{9D7C64AA-74AF-4C17-B105-00DA98BAE07C}" presName="Accent" presStyleLbl="node1" presStyleIdx="0" presStyleCnt="3"/>
      <dgm:spPr/>
    </dgm:pt>
    <dgm:pt modelId="{EFCE91CC-1362-4603-96F7-EBC970544B74}" type="pres">
      <dgm:prSet presAssocID="{9D7C64AA-74AF-4C17-B105-00DA98BAE07C}" presName="Parent1" presStyleLbl="revTx" presStyleIdx="0" presStyleCnt="3">
        <dgm:presLayoutVars>
          <dgm:chMax val="1"/>
          <dgm:chPref val="1"/>
          <dgm:bulletEnabled val="1"/>
        </dgm:presLayoutVars>
      </dgm:prSet>
      <dgm:spPr/>
    </dgm:pt>
    <dgm:pt modelId="{073BCA93-76DE-564C-94FB-3A5928C0CBA1}" type="pres">
      <dgm:prSet presAssocID="{869C3E39-647B-44BA-9E22-E571C2DA2FA2}" presName="Accent2" presStyleCnt="0"/>
      <dgm:spPr/>
    </dgm:pt>
    <dgm:pt modelId="{9E7560C6-4C3D-4A36-8E92-6090F9F8699D}" type="pres">
      <dgm:prSet presAssocID="{869C3E39-647B-44BA-9E22-E571C2DA2FA2}" presName="Accent" presStyleLbl="node1" presStyleIdx="1" presStyleCnt="3"/>
      <dgm:spPr/>
    </dgm:pt>
    <dgm:pt modelId="{BF4F860B-3422-644D-829D-5D4D00FB67BC}" type="pres">
      <dgm:prSet presAssocID="{869C3E39-647B-44BA-9E22-E571C2DA2FA2}" presName="Parent2" presStyleLbl="revTx" presStyleIdx="1" presStyleCnt="3">
        <dgm:presLayoutVars>
          <dgm:chMax val="1"/>
          <dgm:chPref val="1"/>
          <dgm:bulletEnabled val="1"/>
        </dgm:presLayoutVars>
      </dgm:prSet>
      <dgm:spPr/>
    </dgm:pt>
    <dgm:pt modelId="{F803DBB2-4306-504C-B1D6-BEE06599C88F}" type="pres">
      <dgm:prSet presAssocID="{197805B1-F546-9C4F-AF1C-21EF140C25EA}" presName="Accent3" presStyleCnt="0"/>
      <dgm:spPr/>
    </dgm:pt>
    <dgm:pt modelId="{A2C9B5DC-FD2F-9F43-B9B4-C0D4E207C9E4}" type="pres">
      <dgm:prSet presAssocID="{197805B1-F546-9C4F-AF1C-21EF140C25EA}" presName="Accent" presStyleLbl="node1" presStyleIdx="2" presStyleCnt="3"/>
      <dgm:spPr/>
    </dgm:pt>
    <dgm:pt modelId="{407B5189-2D56-DF4E-A11B-C862C17D3CFE}" type="pres">
      <dgm:prSet presAssocID="{197805B1-F546-9C4F-AF1C-21EF140C25EA}" presName="Parent3" presStyleLbl="revTx" presStyleIdx="2" presStyleCnt="3">
        <dgm:presLayoutVars>
          <dgm:chMax val="1"/>
          <dgm:chPref val="1"/>
          <dgm:bulletEnabled val="1"/>
        </dgm:presLayoutVars>
      </dgm:prSet>
      <dgm:spPr/>
    </dgm:pt>
  </dgm:ptLst>
  <dgm:cxnLst>
    <dgm:cxn modelId="{E9186A06-F98F-46EE-981E-1701E04B5094}" srcId="{60FE7015-0C0D-4D0E-ACC6-C75EAFF45445}" destId="{869C3E39-647B-44BA-9E22-E571C2DA2FA2}" srcOrd="1" destOrd="0" parTransId="{3E93E8DA-8C59-49E5-92E9-92CA43B09D03}" sibTransId="{1B4D2320-9F8B-4352-97E2-FDC00C28308D}"/>
    <dgm:cxn modelId="{E199EE31-3137-4FBB-9D50-D077E831AE2D}" type="presOf" srcId="{9D7C64AA-74AF-4C17-B105-00DA98BAE07C}" destId="{EFCE91CC-1362-4603-96F7-EBC970544B74}" srcOrd="0" destOrd="0" presId="urn:microsoft.com/office/officeart/2009/layout/CircleArrowProcess"/>
    <dgm:cxn modelId="{8E48115D-C96C-41AC-B084-FF6CEFA65ABE}" type="presOf" srcId="{60FE7015-0C0D-4D0E-ACC6-C75EAFF45445}" destId="{43E69E12-EBD9-4F06-BDB4-52888CAB15D4}" srcOrd="0" destOrd="0" presId="urn:microsoft.com/office/officeart/2009/layout/CircleArrowProcess"/>
    <dgm:cxn modelId="{251DE895-7910-6547-B429-BF7313EE4446}" srcId="{60FE7015-0C0D-4D0E-ACC6-C75EAFF45445}" destId="{197805B1-F546-9C4F-AF1C-21EF140C25EA}" srcOrd="2" destOrd="0" parTransId="{15B22A2E-8FBF-7C48-A56F-4F04E09F5BF6}" sibTransId="{6A58F544-EBBD-F640-8530-9BCEC1213794}"/>
    <dgm:cxn modelId="{3B827496-8DFB-5440-AD65-DD0B9F88093B}" type="presOf" srcId="{869C3E39-647B-44BA-9E22-E571C2DA2FA2}" destId="{BF4F860B-3422-644D-829D-5D4D00FB67BC}" srcOrd="0" destOrd="0" presId="urn:microsoft.com/office/officeart/2009/layout/CircleArrowProcess"/>
    <dgm:cxn modelId="{60A126A6-30CD-4687-858C-D2347074978B}" srcId="{60FE7015-0C0D-4D0E-ACC6-C75EAFF45445}" destId="{9D7C64AA-74AF-4C17-B105-00DA98BAE07C}" srcOrd="0" destOrd="0" parTransId="{9E11CC0A-3370-4DAC-A855-A6935AC28F59}" sibTransId="{733AD8CB-E2C6-4DE0-88FC-A8CAAE967BA9}"/>
    <dgm:cxn modelId="{6B5C92AB-D702-0447-A1E5-0DC0FCE4ED4A}" type="presOf" srcId="{197805B1-F546-9C4F-AF1C-21EF140C25EA}" destId="{407B5189-2D56-DF4E-A11B-C862C17D3CFE}" srcOrd="0" destOrd="0" presId="urn:microsoft.com/office/officeart/2009/layout/CircleArrowProcess"/>
    <dgm:cxn modelId="{24B567F2-D989-449E-879E-90C4D665514F}" type="presParOf" srcId="{43E69E12-EBD9-4F06-BDB4-52888CAB15D4}" destId="{83B3E3EE-8A66-40A3-9966-15FD1C55C350}" srcOrd="0" destOrd="0" presId="urn:microsoft.com/office/officeart/2009/layout/CircleArrowProcess"/>
    <dgm:cxn modelId="{66DE2318-62E0-4EA3-83A7-23C24D23931A}" type="presParOf" srcId="{83B3E3EE-8A66-40A3-9966-15FD1C55C350}" destId="{A9D03064-A0E6-41D2-808C-2D7803798D73}" srcOrd="0" destOrd="0" presId="urn:microsoft.com/office/officeart/2009/layout/CircleArrowProcess"/>
    <dgm:cxn modelId="{F55C71E0-5EF5-4625-A3D7-D7B715B26A5E}" type="presParOf" srcId="{43E69E12-EBD9-4F06-BDB4-52888CAB15D4}" destId="{EFCE91CC-1362-4603-96F7-EBC970544B74}" srcOrd="1" destOrd="0" presId="urn:microsoft.com/office/officeart/2009/layout/CircleArrowProcess"/>
    <dgm:cxn modelId="{D57B10D9-8620-5A41-A8F6-6E569DF75751}" type="presParOf" srcId="{43E69E12-EBD9-4F06-BDB4-52888CAB15D4}" destId="{073BCA93-76DE-564C-94FB-3A5928C0CBA1}" srcOrd="2" destOrd="0" presId="urn:microsoft.com/office/officeart/2009/layout/CircleArrowProcess"/>
    <dgm:cxn modelId="{D01A3029-1CAD-B544-8C28-4E6D59DBAC1A}" type="presParOf" srcId="{073BCA93-76DE-564C-94FB-3A5928C0CBA1}" destId="{9E7560C6-4C3D-4A36-8E92-6090F9F8699D}" srcOrd="0" destOrd="0" presId="urn:microsoft.com/office/officeart/2009/layout/CircleArrowProcess"/>
    <dgm:cxn modelId="{D8258C62-5BC8-064C-96BA-BFD1A3268D75}" type="presParOf" srcId="{43E69E12-EBD9-4F06-BDB4-52888CAB15D4}" destId="{BF4F860B-3422-644D-829D-5D4D00FB67BC}" srcOrd="3" destOrd="0" presId="urn:microsoft.com/office/officeart/2009/layout/CircleArrowProcess"/>
    <dgm:cxn modelId="{35D32B4E-1CF9-2D42-8381-DB3CE80262A0}" type="presParOf" srcId="{43E69E12-EBD9-4F06-BDB4-52888CAB15D4}" destId="{F803DBB2-4306-504C-B1D6-BEE06599C88F}" srcOrd="4" destOrd="0" presId="urn:microsoft.com/office/officeart/2009/layout/CircleArrowProcess"/>
    <dgm:cxn modelId="{8874EC64-F7A1-824D-AED6-C2EA40401C5F}" type="presParOf" srcId="{F803DBB2-4306-504C-B1D6-BEE06599C88F}" destId="{A2C9B5DC-FD2F-9F43-B9B4-C0D4E207C9E4}" srcOrd="0" destOrd="0" presId="urn:microsoft.com/office/officeart/2009/layout/CircleArrowProcess"/>
    <dgm:cxn modelId="{6CB1FDB4-2447-4448-B3BA-91A06CECAB0F}" type="presParOf" srcId="{43E69E12-EBD9-4F06-BDB4-52888CAB15D4}" destId="{407B5189-2D56-DF4E-A11B-C862C17D3CFE}"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0BD649-C28A-4D85-AD5A-5C46442667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CC97AE7-6FFD-45E1-B15F-38D914251FBB}">
      <dgm:prSet/>
      <dgm:spPr/>
      <dgm:t>
        <a:bodyPr/>
        <a:lstStyle/>
        <a:p>
          <a:r>
            <a:rPr lang="en-US"/>
            <a:t>TARJETA  NAVIDEÑA</a:t>
          </a:r>
        </a:p>
      </dgm:t>
    </dgm:pt>
    <dgm:pt modelId="{245C9D37-2B53-4723-8792-BCA71002E830}" type="parTrans" cxnId="{7DB32956-97B5-4264-8D24-E496E314628E}">
      <dgm:prSet/>
      <dgm:spPr/>
      <dgm:t>
        <a:bodyPr/>
        <a:lstStyle/>
        <a:p>
          <a:endParaRPr lang="en-US"/>
        </a:p>
      </dgm:t>
    </dgm:pt>
    <dgm:pt modelId="{A29FDCDA-23A4-49E4-9659-52E086D960DA}" type="sibTrans" cxnId="{7DB32956-97B5-4264-8D24-E496E314628E}">
      <dgm:prSet/>
      <dgm:spPr/>
      <dgm:t>
        <a:bodyPr/>
        <a:lstStyle/>
        <a:p>
          <a:endParaRPr lang="en-US"/>
        </a:p>
      </dgm:t>
    </dgm:pt>
    <dgm:pt modelId="{B61AAD7B-9706-4993-82A6-620EBD8F3EC8}">
      <dgm:prSet/>
      <dgm:spPr/>
      <dgm:t>
        <a:bodyPr/>
        <a:lstStyle/>
        <a:p>
          <a:r>
            <a:rPr lang="en-US"/>
            <a:t>TARJETA DEL DÍA DEL NIÑO</a:t>
          </a:r>
        </a:p>
      </dgm:t>
    </dgm:pt>
    <dgm:pt modelId="{73C2067D-096A-4C29-A474-637DD7E96CFE}" type="parTrans" cxnId="{192E0A11-9B15-4E2E-BE56-96ADAA2784A7}">
      <dgm:prSet/>
      <dgm:spPr/>
      <dgm:t>
        <a:bodyPr/>
        <a:lstStyle/>
        <a:p>
          <a:endParaRPr lang="en-US"/>
        </a:p>
      </dgm:t>
    </dgm:pt>
    <dgm:pt modelId="{42A2AAF2-EEDA-49BB-99AD-86DEF87EA4DA}" type="sibTrans" cxnId="{192E0A11-9B15-4E2E-BE56-96ADAA2784A7}">
      <dgm:prSet/>
      <dgm:spPr/>
      <dgm:t>
        <a:bodyPr/>
        <a:lstStyle/>
        <a:p>
          <a:endParaRPr lang="en-US"/>
        </a:p>
      </dgm:t>
    </dgm:pt>
    <dgm:pt modelId="{FF9BD836-BAA0-42BE-8B89-4C57485C134B}">
      <dgm:prSet/>
      <dgm:spPr/>
      <dgm:t>
        <a:bodyPr/>
        <a:lstStyle/>
        <a:p>
          <a:r>
            <a:rPr lang="en-US"/>
            <a:t>TARJETA DEL DÍA DEL MAESTRO</a:t>
          </a:r>
        </a:p>
      </dgm:t>
    </dgm:pt>
    <dgm:pt modelId="{244317D5-1672-48B3-8D84-5F1ABC2248DF}" type="parTrans" cxnId="{1712019F-7E28-40FB-84B8-7AB7DA5175E7}">
      <dgm:prSet/>
      <dgm:spPr/>
      <dgm:t>
        <a:bodyPr/>
        <a:lstStyle/>
        <a:p>
          <a:endParaRPr lang="en-US"/>
        </a:p>
      </dgm:t>
    </dgm:pt>
    <dgm:pt modelId="{6FE84287-59B7-4C75-BDE7-9836BE3F5D3E}" type="sibTrans" cxnId="{1712019F-7E28-40FB-84B8-7AB7DA5175E7}">
      <dgm:prSet/>
      <dgm:spPr/>
      <dgm:t>
        <a:bodyPr/>
        <a:lstStyle/>
        <a:p>
          <a:endParaRPr lang="en-US"/>
        </a:p>
      </dgm:t>
    </dgm:pt>
    <dgm:pt modelId="{68D0618A-B626-124A-BAFD-DB53D3D4C045}" type="pres">
      <dgm:prSet presAssocID="{360BD649-C28A-4D85-AD5A-5C46442667EB}" presName="diagram" presStyleCnt="0">
        <dgm:presLayoutVars>
          <dgm:dir/>
          <dgm:resizeHandles val="exact"/>
        </dgm:presLayoutVars>
      </dgm:prSet>
      <dgm:spPr/>
    </dgm:pt>
    <dgm:pt modelId="{91E29F4D-D192-304C-ABE2-05AB0AACDA1B}" type="pres">
      <dgm:prSet presAssocID="{ACC97AE7-6FFD-45E1-B15F-38D914251FBB}" presName="node" presStyleLbl="node1" presStyleIdx="0" presStyleCnt="3">
        <dgm:presLayoutVars>
          <dgm:bulletEnabled val="1"/>
        </dgm:presLayoutVars>
      </dgm:prSet>
      <dgm:spPr/>
    </dgm:pt>
    <dgm:pt modelId="{F049211F-3B2C-A842-99CD-B26D63981652}" type="pres">
      <dgm:prSet presAssocID="{A29FDCDA-23A4-49E4-9659-52E086D960DA}" presName="sibTrans" presStyleCnt="0"/>
      <dgm:spPr/>
    </dgm:pt>
    <dgm:pt modelId="{78FE4722-F99C-8B4D-A481-638FB91DF6DF}" type="pres">
      <dgm:prSet presAssocID="{B61AAD7B-9706-4993-82A6-620EBD8F3EC8}" presName="node" presStyleLbl="node1" presStyleIdx="1" presStyleCnt="3" custLinFactNeighborX="15742">
        <dgm:presLayoutVars>
          <dgm:bulletEnabled val="1"/>
        </dgm:presLayoutVars>
      </dgm:prSet>
      <dgm:spPr/>
    </dgm:pt>
    <dgm:pt modelId="{F5A43BFC-BBB2-0548-A45E-F0BA51F6D339}" type="pres">
      <dgm:prSet presAssocID="{42A2AAF2-EEDA-49BB-99AD-86DEF87EA4DA}" presName="sibTrans" presStyleCnt="0"/>
      <dgm:spPr/>
    </dgm:pt>
    <dgm:pt modelId="{E3BA68C5-1879-7F48-9A7C-96ABCE25C661}" type="pres">
      <dgm:prSet presAssocID="{FF9BD836-BAA0-42BE-8B89-4C57485C134B}" presName="node" presStyleLbl="node1" presStyleIdx="2" presStyleCnt="3">
        <dgm:presLayoutVars>
          <dgm:bulletEnabled val="1"/>
        </dgm:presLayoutVars>
      </dgm:prSet>
      <dgm:spPr/>
    </dgm:pt>
  </dgm:ptLst>
  <dgm:cxnLst>
    <dgm:cxn modelId="{D9605C0C-406D-5F4C-A50F-B087EF751C00}" type="presOf" srcId="{FF9BD836-BAA0-42BE-8B89-4C57485C134B}" destId="{E3BA68C5-1879-7F48-9A7C-96ABCE25C661}" srcOrd="0" destOrd="0" presId="urn:microsoft.com/office/officeart/2005/8/layout/default"/>
    <dgm:cxn modelId="{192E0A11-9B15-4E2E-BE56-96ADAA2784A7}" srcId="{360BD649-C28A-4D85-AD5A-5C46442667EB}" destId="{B61AAD7B-9706-4993-82A6-620EBD8F3EC8}" srcOrd="1" destOrd="0" parTransId="{73C2067D-096A-4C29-A474-637DD7E96CFE}" sibTransId="{42A2AAF2-EEDA-49BB-99AD-86DEF87EA4DA}"/>
    <dgm:cxn modelId="{FEF34F11-C847-6A4E-8668-3FF1942321D4}" type="presOf" srcId="{360BD649-C28A-4D85-AD5A-5C46442667EB}" destId="{68D0618A-B626-124A-BAFD-DB53D3D4C045}" srcOrd="0" destOrd="0" presId="urn:microsoft.com/office/officeart/2005/8/layout/default"/>
    <dgm:cxn modelId="{045D7261-B52D-F745-A995-E42AF6536A86}" type="presOf" srcId="{ACC97AE7-6FFD-45E1-B15F-38D914251FBB}" destId="{91E29F4D-D192-304C-ABE2-05AB0AACDA1B}" srcOrd="0" destOrd="0" presId="urn:microsoft.com/office/officeart/2005/8/layout/default"/>
    <dgm:cxn modelId="{7DB32956-97B5-4264-8D24-E496E314628E}" srcId="{360BD649-C28A-4D85-AD5A-5C46442667EB}" destId="{ACC97AE7-6FFD-45E1-B15F-38D914251FBB}" srcOrd="0" destOrd="0" parTransId="{245C9D37-2B53-4723-8792-BCA71002E830}" sibTransId="{A29FDCDA-23A4-49E4-9659-52E086D960DA}"/>
    <dgm:cxn modelId="{1712019F-7E28-40FB-84B8-7AB7DA5175E7}" srcId="{360BD649-C28A-4D85-AD5A-5C46442667EB}" destId="{FF9BD836-BAA0-42BE-8B89-4C57485C134B}" srcOrd="2" destOrd="0" parTransId="{244317D5-1672-48B3-8D84-5F1ABC2248DF}" sibTransId="{6FE84287-59B7-4C75-BDE7-9836BE3F5D3E}"/>
    <dgm:cxn modelId="{6F6253A6-2695-0A4F-9F57-99CBC9F541AA}" type="presOf" srcId="{B61AAD7B-9706-4993-82A6-620EBD8F3EC8}" destId="{78FE4722-F99C-8B4D-A481-638FB91DF6DF}" srcOrd="0" destOrd="0" presId="urn:microsoft.com/office/officeart/2005/8/layout/default"/>
    <dgm:cxn modelId="{D231C5BB-31D9-AE4B-8C33-57C2C5384D66}" type="presParOf" srcId="{68D0618A-B626-124A-BAFD-DB53D3D4C045}" destId="{91E29F4D-D192-304C-ABE2-05AB0AACDA1B}" srcOrd="0" destOrd="0" presId="urn:microsoft.com/office/officeart/2005/8/layout/default"/>
    <dgm:cxn modelId="{7F609EFC-5030-8348-A689-B0F25DF2BCC0}" type="presParOf" srcId="{68D0618A-B626-124A-BAFD-DB53D3D4C045}" destId="{F049211F-3B2C-A842-99CD-B26D63981652}" srcOrd="1" destOrd="0" presId="urn:microsoft.com/office/officeart/2005/8/layout/default"/>
    <dgm:cxn modelId="{3F4828A9-BB83-0548-BC01-E057B810C574}" type="presParOf" srcId="{68D0618A-B626-124A-BAFD-DB53D3D4C045}" destId="{78FE4722-F99C-8B4D-A481-638FB91DF6DF}" srcOrd="2" destOrd="0" presId="urn:microsoft.com/office/officeart/2005/8/layout/default"/>
    <dgm:cxn modelId="{D84106D4-D543-0546-96E3-0F42358FA75F}" type="presParOf" srcId="{68D0618A-B626-124A-BAFD-DB53D3D4C045}" destId="{F5A43BFC-BBB2-0548-A45E-F0BA51F6D339}" srcOrd="3" destOrd="0" presId="urn:microsoft.com/office/officeart/2005/8/layout/default"/>
    <dgm:cxn modelId="{D8246BCD-210A-2444-B7DB-598633A83524}" type="presParOf" srcId="{68D0618A-B626-124A-BAFD-DB53D3D4C045}" destId="{E3BA68C5-1879-7F48-9A7C-96ABCE25C661}"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FC607B-B4CC-C440-948B-8D80691A55DD}" type="doc">
      <dgm:prSet loTypeId="urn:microsoft.com/office/officeart/2005/8/layout/lProcess3" loCatId="" qsTypeId="urn:microsoft.com/office/officeart/2005/8/quickstyle/3d7" qsCatId="3D" csTypeId="urn:microsoft.com/office/officeart/2005/8/colors/colorful3" csCatId="colorful" phldr="1"/>
      <dgm:spPr/>
      <dgm:t>
        <a:bodyPr/>
        <a:lstStyle/>
        <a:p>
          <a:endParaRPr lang="es-MX"/>
        </a:p>
      </dgm:t>
    </dgm:pt>
    <dgm:pt modelId="{47B2B848-68B7-5246-9AE4-9F7557A9905F}">
      <dgm:prSet phldrT="[Texto]"/>
      <dgm:spPr/>
      <dgm:t>
        <a:bodyPr/>
        <a:lstStyle/>
        <a:p>
          <a:r>
            <a:rPr lang="es-MX"/>
            <a:t>BIENESTAR ESTUDIANTIL</a:t>
          </a:r>
        </a:p>
      </dgm:t>
    </dgm:pt>
    <dgm:pt modelId="{F7EA0671-23A0-B040-968F-E9F38A3C09E9}" type="parTrans" cxnId="{AFEB5098-4033-DE4B-B638-80C56D33B575}">
      <dgm:prSet/>
      <dgm:spPr/>
      <dgm:t>
        <a:bodyPr/>
        <a:lstStyle/>
        <a:p>
          <a:endParaRPr lang="es-MX"/>
        </a:p>
      </dgm:t>
    </dgm:pt>
    <dgm:pt modelId="{F7352133-79E0-0244-AA9D-AB93A200B938}" type="sibTrans" cxnId="{AFEB5098-4033-DE4B-B638-80C56D33B575}">
      <dgm:prSet/>
      <dgm:spPr/>
      <dgm:t>
        <a:bodyPr/>
        <a:lstStyle/>
        <a:p>
          <a:endParaRPr lang="es-MX"/>
        </a:p>
      </dgm:t>
    </dgm:pt>
    <dgm:pt modelId="{8EE74EDD-7A74-7347-B693-E3263B92C484}">
      <dgm:prSet phldrT="[Texto]"/>
      <dgm:spPr/>
      <dgm:t>
        <a:bodyPr/>
        <a:lstStyle/>
        <a:p>
          <a:r>
            <a:rPr lang="es-MX" dirty="0"/>
            <a:t>18</a:t>
          </a:r>
        </a:p>
      </dgm:t>
    </dgm:pt>
    <dgm:pt modelId="{8A832DAA-D1E2-7549-810C-7A4DE5315D83}" type="parTrans" cxnId="{7F8B2D72-FB3A-CF44-BC37-813803F7FE46}">
      <dgm:prSet/>
      <dgm:spPr/>
      <dgm:t>
        <a:bodyPr/>
        <a:lstStyle/>
        <a:p>
          <a:endParaRPr lang="es-MX"/>
        </a:p>
      </dgm:t>
    </dgm:pt>
    <dgm:pt modelId="{33B0B02F-BB89-6D44-BAD2-EB4E67F1A3D0}" type="sibTrans" cxnId="{7F8B2D72-FB3A-CF44-BC37-813803F7FE46}">
      <dgm:prSet/>
      <dgm:spPr/>
      <dgm:t>
        <a:bodyPr/>
        <a:lstStyle/>
        <a:p>
          <a:endParaRPr lang="es-MX"/>
        </a:p>
      </dgm:t>
    </dgm:pt>
    <dgm:pt modelId="{EB7CACA1-980F-6B4E-81E3-FD4C88D838A5}">
      <dgm:prSet phldrT="[Texto]"/>
      <dgm:spPr/>
      <dgm:t>
        <a:bodyPr/>
        <a:lstStyle/>
        <a:p>
          <a:r>
            <a:rPr lang="es-MX"/>
            <a:t>SOCIAL</a:t>
          </a:r>
        </a:p>
      </dgm:t>
    </dgm:pt>
    <dgm:pt modelId="{AE94F1FC-A7D9-BD42-8366-92E0CC5CF9DF}" type="parTrans" cxnId="{13DD3EAA-C673-9C4F-9D84-EB36BB7ACC8A}">
      <dgm:prSet/>
      <dgm:spPr/>
      <dgm:t>
        <a:bodyPr/>
        <a:lstStyle/>
        <a:p>
          <a:endParaRPr lang="es-MX"/>
        </a:p>
      </dgm:t>
    </dgm:pt>
    <dgm:pt modelId="{AEAD2B79-4634-C647-834F-A6603CDC04A3}" type="sibTrans" cxnId="{13DD3EAA-C673-9C4F-9D84-EB36BB7ACC8A}">
      <dgm:prSet/>
      <dgm:spPr/>
      <dgm:t>
        <a:bodyPr/>
        <a:lstStyle/>
        <a:p>
          <a:endParaRPr lang="es-MX"/>
        </a:p>
      </dgm:t>
    </dgm:pt>
    <dgm:pt modelId="{F34DE7DF-2784-054D-B801-524C4A3A970B}">
      <dgm:prSet phldrT="[Texto]"/>
      <dgm:spPr/>
      <dgm:t>
        <a:bodyPr/>
        <a:lstStyle/>
        <a:p>
          <a:r>
            <a:rPr lang="es-MX"/>
            <a:t>6</a:t>
          </a:r>
        </a:p>
      </dgm:t>
    </dgm:pt>
    <dgm:pt modelId="{91E064D9-B15C-354A-B46E-D1CBB36C8B25}" type="parTrans" cxnId="{6204B033-D375-5148-A127-5F253CEB4286}">
      <dgm:prSet/>
      <dgm:spPr/>
      <dgm:t>
        <a:bodyPr/>
        <a:lstStyle/>
        <a:p>
          <a:endParaRPr lang="es-MX"/>
        </a:p>
      </dgm:t>
    </dgm:pt>
    <dgm:pt modelId="{59C1B42C-D863-7F45-B61D-1D59C1A7922A}" type="sibTrans" cxnId="{6204B033-D375-5148-A127-5F253CEB4286}">
      <dgm:prSet/>
      <dgm:spPr/>
      <dgm:t>
        <a:bodyPr/>
        <a:lstStyle/>
        <a:p>
          <a:endParaRPr lang="es-MX"/>
        </a:p>
      </dgm:t>
    </dgm:pt>
    <dgm:pt modelId="{5DB8E54B-B79A-7B49-838B-6946F266A130}">
      <dgm:prSet phldrT="[Texto]"/>
      <dgm:spPr/>
      <dgm:t>
        <a:bodyPr/>
        <a:lstStyle/>
        <a:p>
          <a:r>
            <a:rPr lang="es-MX"/>
            <a:t>DEPORTES</a:t>
          </a:r>
        </a:p>
      </dgm:t>
    </dgm:pt>
    <dgm:pt modelId="{1E560420-F0FC-5746-B427-ECA820EA9534}" type="parTrans" cxnId="{90F33BCB-22BE-9140-99B0-FC78F088B143}">
      <dgm:prSet/>
      <dgm:spPr/>
      <dgm:t>
        <a:bodyPr/>
        <a:lstStyle/>
        <a:p>
          <a:endParaRPr lang="es-MX"/>
        </a:p>
      </dgm:t>
    </dgm:pt>
    <dgm:pt modelId="{D605FE4C-816A-0244-BE52-3059A1AD9593}" type="sibTrans" cxnId="{90F33BCB-22BE-9140-99B0-FC78F088B143}">
      <dgm:prSet/>
      <dgm:spPr/>
      <dgm:t>
        <a:bodyPr/>
        <a:lstStyle/>
        <a:p>
          <a:endParaRPr lang="es-MX"/>
        </a:p>
      </dgm:t>
    </dgm:pt>
    <dgm:pt modelId="{2B50B52D-529F-AA43-B142-D48A2C63B923}">
      <dgm:prSet phldrT="[Texto]"/>
      <dgm:spPr/>
      <dgm:t>
        <a:bodyPr/>
        <a:lstStyle/>
        <a:p>
          <a:r>
            <a:rPr lang="es-MX"/>
            <a:t>9</a:t>
          </a:r>
        </a:p>
      </dgm:t>
    </dgm:pt>
    <dgm:pt modelId="{90F428E5-D649-744B-818B-72FD3CA9B480}" type="parTrans" cxnId="{E43570C2-95AC-A14F-AFFD-615A4F6BE6DA}">
      <dgm:prSet/>
      <dgm:spPr/>
      <dgm:t>
        <a:bodyPr/>
        <a:lstStyle/>
        <a:p>
          <a:endParaRPr lang="es-MX"/>
        </a:p>
      </dgm:t>
    </dgm:pt>
    <dgm:pt modelId="{8AF19BA1-8E41-2B44-AFFA-D7F5DF64AF95}" type="sibTrans" cxnId="{E43570C2-95AC-A14F-AFFD-615A4F6BE6DA}">
      <dgm:prSet/>
      <dgm:spPr/>
      <dgm:t>
        <a:bodyPr/>
        <a:lstStyle/>
        <a:p>
          <a:endParaRPr lang="es-MX"/>
        </a:p>
      </dgm:t>
    </dgm:pt>
    <dgm:pt modelId="{4C009802-245E-4147-B47D-E0D978F77F3C}">
      <dgm:prSet phldrT="[Texto]"/>
      <dgm:spPr/>
      <dgm:t>
        <a:bodyPr/>
        <a:lstStyle/>
        <a:p>
          <a:r>
            <a:rPr lang="es-MX"/>
            <a:t>COMUNICACIÓN</a:t>
          </a:r>
        </a:p>
      </dgm:t>
    </dgm:pt>
    <dgm:pt modelId="{ECACA636-D06D-F445-837A-6AF7AC2B7535}" type="parTrans" cxnId="{9798F132-3C45-014D-B7F3-BCC3F6EFC6FB}">
      <dgm:prSet/>
      <dgm:spPr/>
      <dgm:t>
        <a:bodyPr/>
        <a:lstStyle/>
        <a:p>
          <a:endParaRPr lang="es-MX"/>
        </a:p>
      </dgm:t>
    </dgm:pt>
    <dgm:pt modelId="{6E3ECCBA-6471-634C-84FC-6A06A42BC8B5}" type="sibTrans" cxnId="{9798F132-3C45-014D-B7F3-BCC3F6EFC6FB}">
      <dgm:prSet/>
      <dgm:spPr/>
      <dgm:t>
        <a:bodyPr/>
        <a:lstStyle/>
        <a:p>
          <a:endParaRPr lang="es-MX"/>
        </a:p>
      </dgm:t>
    </dgm:pt>
    <dgm:pt modelId="{2E442C26-FDC0-CB4A-8956-05F8638132A5}">
      <dgm:prSet phldrT="[Texto]"/>
      <dgm:spPr/>
      <dgm:t>
        <a:bodyPr/>
        <a:lstStyle/>
        <a:p>
          <a:r>
            <a:rPr lang="es-MX"/>
            <a:t>5</a:t>
          </a:r>
        </a:p>
      </dgm:t>
    </dgm:pt>
    <dgm:pt modelId="{E98217D2-6D8E-904A-875E-FE71548E438D}" type="parTrans" cxnId="{B8AB22F5-5477-2741-8353-986D2619C2E0}">
      <dgm:prSet/>
      <dgm:spPr/>
      <dgm:t>
        <a:bodyPr/>
        <a:lstStyle/>
        <a:p>
          <a:endParaRPr lang="es-MX"/>
        </a:p>
      </dgm:t>
    </dgm:pt>
    <dgm:pt modelId="{82AC0240-BFBE-9F45-9E72-7F33B7417230}" type="sibTrans" cxnId="{B8AB22F5-5477-2741-8353-986D2619C2E0}">
      <dgm:prSet/>
      <dgm:spPr/>
      <dgm:t>
        <a:bodyPr/>
        <a:lstStyle/>
        <a:p>
          <a:endParaRPr lang="es-MX"/>
        </a:p>
      </dgm:t>
    </dgm:pt>
    <dgm:pt modelId="{0C3A9D42-0489-D346-AAB9-A766373727EC}">
      <dgm:prSet phldrT="[Texto]"/>
      <dgm:spPr/>
      <dgm:t>
        <a:bodyPr/>
        <a:lstStyle/>
        <a:p>
          <a:r>
            <a:rPr lang="es-MX"/>
            <a:t>ALBERGUE</a:t>
          </a:r>
        </a:p>
      </dgm:t>
    </dgm:pt>
    <dgm:pt modelId="{29B48FBA-ECA7-8343-8F10-20D0A45BA918}" type="parTrans" cxnId="{ED702EF1-C9B0-AC4C-8E7D-F3D433E316FB}">
      <dgm:prSet/>
      <dgm:spPr/>
      <dgm:t>
        <a:bodyPr/>
        <a:lstStyle/>
        <a:p>
          <a:endParaRPr lang="es-MX"/>
        </a:p>
      </dgm:t>
    </dgm:pt>
    <dgm:pt modelId="{7B31E679-8A67-C947-A4C3-2C590B9A7C3C}" type="sibTrans" cxnId="{ED702EF1-C9B0-AC4C-8E7D-F3D433E316FB}">
      <dgm:prSet/>
      <dgm:spPr/>
      <dgm:t>
        <a:bodyPr/>
        <a:lstStyle/>
        <a:p>
          <a:endParaRPr lang="es-MX"/>
        </a:p>
      </dgm:t>
    </dgm:pt>
    <dgm:pt modelId="{B678DF22-7997-F24D-A920-3B669F13B08E}">
      <dgm:prSet phldrT="[Texto]"/>
      <dgm:spPr/>
      <dgm:t>
        <a:bodyPr/>
        <a:lstStyle/>
        <a:p>
          <a:r>
            <a:rPr lang="es-MX"/>
            <a:t>9</a:t>
          </a:r>
        </a:p>
      </dgm:t>
    </dgm:pt>
    <dgm:pt modelId="{B13AFCA1-C7A6-AD49-836C-887C492E8CC2}" type="parTrans" cxnId="{8A00BE1E-140E-ED46-A910-654C19DFA6EF}">
      <dgm:prSet/>
      <dgm:spPr/>
      <dgm:t>
        <a:bodyPr/>
        <a:lstStyle/>
        <a:p>
          <a:endParaRPr lang="es-MX"/>
        </a:p>
      </dgm:t>
    </dgm:pt>
    <dgm:pt modelId="{BC13C5FD-195A-BB45-88AE-8AA643FA5EC0}" type="sibTrans" cxnId="{8A00BE1E-140E-ED46-A910-654C19DFA6EF}">
      <dgm:prSet/>
      <dgm:spPr/>
      <dgm:t>
        <a:bodyPr/>
        <a:lstStyle/>
        <a:p>
          <a:endParaRPr lang="es-MX"/>
        </a:p>
      </dgm:t>
    </dgm:pt>
    <dgm:pt modelId="{097538E7-C4FF-6B42-A778-D89503BDD79B}" type="pres">
      <dgm:prSet presAssocID="{1AFC607B-B4CC-C440-948B-8D80691A55DD}" presName="Name0" presStyleCnt="0">
        <dgm:presLayoutVars>
          <dgm:chPref val="3"/>
          <dgm:dir/>
          <dgm:animLvl val="lvl"/>
          <dgm:resizeHandles/>
        </dgm:presLayoutVars>
      </dgm:prSet>
      <dgm:spPr/>
    </dgm:pt>
    <dgm:pt modelId="{39B8B5E1-64C1-5947-BF83-84860D2A13CC}" type="pres">
      <dgm:prSet presAssocID="{47B2B848-68B7-5246-9AE4-9F7557A9905F}" presName="horFlow" presStyleCnt="0"/>
      <dgm:spPr/>
    </dgm:pt>
    <dgm:pt modelId="{3A15B031-15D3-7F4B-8363-D406FFE47839}" type="pres">
      <dgm:prSet presAssocID="{47B2B848-68B7-5246-9AE4-9F7557A9905F}" presName="bigChev" presStyleLbl="node1" presStyleIdx="0" presStyleCnt="5"/>
      <dgm:spPr/>
    </dgm:pt>
    <dgm:pt modelId="{E1366E47-568D-9E44-ACC7-E00BB6425E79}" type="pres">
      <dgm:prSet presAssocID="{8A832DAA-D1E2-7549-810C-7A4DE5315D83}" presName="parTrans" presStyleCnt="0"/>
      <dgm:spPr/>
    </dgm:pt>
    <dgm:pt modelId="{20BDDCC2-8F44-C64D-BF7F-080C5D34D3EF}" type="pres">
      <dgm:prSet presAssocID="{8EE74EDD-7A74-7347-B693-E3263B92C484}" presName="node" presStyleLbl="alignAccFollowNode1" presStyleIdx="0" presStyleCnt="5">
        <dgm:presLayoutVars>
          <dgm:bulletEnabled val="1"/>
        </dgm:presLayoutVars>
      </dgm:prSet>
      <dgm:spPr/>
    </dgm:pt>
    <dgm:pt modelId="{2CF4E5F4-960B-5E4C-9A0D-003EFEF4954F}" type="pres">
      <dgm:prSet presAssocID="{47B2B848-68B7-5246-9AE4-9F7557A9905F}" presName="vSp" presStyleCnt="0"/>
      <dgm:spPr/>
    </dgm:pt>
    <dgm:pt modelId="{CC77EF21-F132-FB44-88FE-145EF3011DFA}" type="pres">
      <dgm:prSet presAssocID="{EB7CACA1-980F-6B4E-81E3-FD4C88D838A5}" presName="horFlow" presStyleCnt="0"/>
      <dgm:spPr/>
    </dgm:pt>
    <dgm:pt modelId="{4E1F6DBA-55A6-064C-A1EC-1971D38E01EF}" type="pres">
      <dgm:prSet presAssocID="{EB7CACA1-980F-6B4E-81E3-FD4C88D838A5}" presName="bigChev" presStyleLbl="node1" presStyleIdx="1" presStyleCnt="5"/>
      <dgm:spPr/>
    </dgm:pt>
    <dgm:pt modelId="{7DAAFE30-C650-1149-B0C2-5E94DD20C227}" type="pres">
      <dgm:prSet presAssocID="{91E064D9-B15C-354A-B46E-D1CBB36C8B25}" presName="parTrans" presStyleCnt="0"/>
      <dgm:spPr/>
    </dgm:pt>
    <dgm:pt modelId="{5118E06A-CD9A-414D-AE90-861D6D8D5983}" type="pres">
      <dgm:prSet presAssocID="{F34DE7DF-2784-054D-B801-524C4A3A970B}" presName="node" presStyleLbl="alignAccFollowNode1" presStyleIdx="1" presStyleCnt="5">
        <dgm:presLayoutVars>
          <dgm:bulletEnabled val="1"/>
        </dgm:presLayoutVars>
      </dgm:prSet>
      <dgm:spPr/>
    </dgm:pt>
    <dgm:pt modelId="{235C6B6F-CE09-914B-AD21-A8B2F508439B}" type="pres">
      <dgm:prSet presAssocID="{EB7CACA1-980F-6B4E-81E3-FD4C88D838A5}" presName="vSp" presStyleCnt="0"/>
      <dgm:spPr/>
    </dgm:pt>
    <dgm:pt modelId="{EDF93463-8375-F544-AA46-347C954DCD41}" type="pres">
      <dgm:prSet presAssocID="{5DB8E54B-B79A-7B49-838B-6946F266A130}" presName="horFlow" presStyleCnt="0"/>
      <dgm:spPr/>
    </dgm:pt>
    <dgm:pt modelId="{99BA0FC7-5107-684F-98F8-47B171DF256A}" type="pres">
      <dgm:prSet presAssocID="{5DB8E54B-B79A-7B49-838B-6946F266A130}" presName="bigChev" presStyleLbl="node1" presStyleIdx="2" presStyleCnt="5"/>
      <dgm:spPr/>
    </dgm:pt>
    <dgm:pt modelId="{54CD6A92-0C7D-3F4C-BE5E-9F0443CE7638}" type="pres">
      <dgm:prSet presAssocID="{90F428E5-D649-744B-818B-72FD3CA9B480}" presName="parTrans" presStyleCnt="0"/>
      <dgm:spPr/>
    </dgm:pt>
    <dgm:pt modelId="{EB5FF0ED-E6EC-A748-B809-4A4009B646F5}" type="pres">
      <dgm:prSet presAssocID="{2B50B52D-529F-AA43-B142-D48A2C63B923}" presName="node" presStyleLbl="alignAccFollowNode1" presStyleIdx="2" presStyleCnt="5">
        <dgm:presLayoutVars>
          <dgm:bulletEnabled val="1"/>
        </dgm:presLayoutVars>
      </dgm:prSet>
      <dgm:spPr/>
    </dgm:pt>
    <dgm:pt modelId="{E77568D7-FF36-3943-9956-53CA34D855B4}" type="pres">
      <dgm:prSet presAssocID="{5DB8E54B-B79A-7B49-838B-6946F266A130}" presName="vSp" presStyleCnt="0"/>
      <dgm:spPr/>
    </dgm:pt>
    <dgm:pt modelId="{C4D48C9E-AAE5-6348-A1D3-6CE7687B598C}" type="pres">
      <dgm:prSet presAssocID="{0C3A9D42-0489-D346-AAB9-A766373727EC}" presName="horFlow" presStyleCnt="0"/>
      <dgm:spPr/>
    </dgm:pt>
    <dgm:pt modelId="{1458A1F1-ED52-EB41-8DD0-9AFE5EC31AE2}" type="pres">
      <dgm:prSet presAssocID="{0C3A9D42-0489-D346-AAB9-A766373727EC}" presName="bigChev" presStyleLbl="node1" presStyleIdx="3" presStyleCnt="5"/>
      <dgm:spPr/>
    </dgm:pt>
    <dgm:pt modelId="{3879E224-92F9-2E45-BBD8-55ADE53C8DBB}" type="pres">
      <dgm:prSet presAssocID="{E98217D2-6D8E-904A-875E-FE71548E438D}" presName="parTrans" presStyleCnt="0"/>
      <dgm:spPr/>
    </dgm:pt>
    <dgm:pt modelId="{4C75BF8B-C440-6040-A2D2-07CD719FF5EF}" type="pres">
      <dgm:prSet presAssocID="{2E442C26-FDC0-CB4A-8956-05F8638132A5}" presName="node" presStyleLbl="alignAccFollowNode1" presStyleIdx="3" presStyleCnt="5">
        <dgm:presLayoutVars>
          <dgm:bulletEnabled val="1"/>
        </dgm:presLayoutVars>
      </dgm:prSet>
      <dgm:spPr/>
    </dgm:pt>
    <dgm:pt modelId="{2BEE6DF8-DE29-0941-9EEB-AD128BA0F770}" type="pres">
      <dgm:prSet presAssocID="{0C3A9D42-0489-D346-AAB9-A766373727EC}" presName="vSp" presStyleCnt="0"/>
      <dgm:spPr/>
    </dgm:pt>
    <dgm:pt modelId="{F8A2A507-1952-7F4E-A3FD-DCB0CBCE3963}" type="pres">
      <dgm:prSet presAssocID="{4C009802-245E-4147-B47D-E0D978F77F3C}" presName="horFlow" presStyleCnt="0"/>
      <dgm:spPr/>
    </dgm:pt>
    <dgm:pt modelId="{8B4E3116-8E23-7B47-9D1B-E33747A372B8}" type="pres">
      <dgm:prSet presAssocID="{4C009802-245E-4147-B47D-E0D978F77F3C}" presName="bigChev" presStyleLbl="node1" presStyleIdx="4" presStyleCnt="5"/>
      <dgm:spPr/>
    </dgm:pt>
    <dgm:pt modelId="{4776CC39-A5AD-AA40-857C-87876B5D6FE8}" type="pres">
      <dgm:prSet presAssocID="{B13AFCA1-C7A6-AD49-836C-887C492E8CC2}" presName="parTrans" presStyleCnt="0"/>
      <dgm:spPr/>
    </dgm:pt>
    <dgm:pt modelId="{84C47E68-118E-794C-945F-2806B6B91F93}" type="pres">
      <dgm:prSet presAssocID="{B678DF22-7997-F24D-A920-3B669F13B08E}" presName="node" presStyleLbl="alignAccFollowNode1" presStyleIdx="4" presStyleCnt="5">
        <dgm:presLayoutVars>
          <dgm:bulletEnabled val="1"/>
        </dgm:presLayoutVars>
      </dgm:prSet>
      <dgm:spPr/>
    </dgm:pt>
  </dgm:ptLst>
  <dgm:cxnLst>
    <dgm:cxn modelId="{8A00BE1E-140E-ED46-A910-654C19DFA6EF}" srcId="{4C009802-245E-4147-B47D-E0D978F77F3C}" destId="{B678DF22-7997-F24D-A920-3B669F13B08E}" srcOrd="0" destOrd="0" parTransId="{B13AFCA1-C7A6-AD49-836C-887C492E8CC2}" sibTransId="{BC13C5FD-195A-BB45-88AE-8AA643FA5EC0}"/>
    <dgm:cxn modelId="{9798F132-3C45-014D-B7F3-BCC3F6EFC6FB}" srcId="{1AFC607B-B4CC-C440-948B-8D80691A55DD}" destId="{4C009802-245E-4147-B47D-E0D978F77F3C}" srcOrd="4" destOrd="0" parTransId="{ECACA636-D06D-F445-837A-6AF7AC2B7535}" sibTransId="{6E3ECCBA-6471-634C-84FC-6A06A42BC8B5}"/>
    <dgm:cxn modelId="{6204B033-D375-5148-A127-5F253CEB4286}" srcId="{EB7CACA1-980F-6B4E-81E3-FD4C88D838A5}" destId="{F34DE7DF-2784-054D-B801-524C4A3A970B}" srcOrd="0" destOrd="0" parTransId="{91E064D9-B15C-354A-B46E-D1CBB36C8B25}" sibTransId="{59C1B42C-D863-7F45-B61D-1D59C1A7922A}"/>
    <dgm:cxn modelId="{84029E41-4685-8542-BB8D-CB607CC3D3AD}" type="presOf" srcId="{0C3A9D42-0489-D346-AAB9-A766373727EC}" destId="{1458A1F1-ED52-EB41-8DD0-9AFE5EC31AE2}" srcOrd="0" destOrd="0" presId="urn:microsoft.com/office/officeart/2005/8/layout/lProcess3"/>
    <dgm:cxn modelId="{B0A2B263-1786-F144-B158-178A1CDA2A59}" type="presOf" srcId="{47B2B848-68B7-5246-9AE4-9F7557A9905F}" destId="{3A15B031-15D3-7F4B-8363-D406FFE47839}" srcOrd="0" destOrd="0" presId="urn:microsoft.com/office/officeart/2005/8/layout/lProcess3"/>
    <dgm:cxn modelId="{C0C27745-E959-4149-95DA-99A3AADEA46D}" type="presOf" srcId="{4C009802-245E-4147-B47D-E0D978F77F3C}" destId="{8B4E3116-8E23-7B47-9D1B-E33747A372B8}" srcOrd="0" destOrd="0" presId="urn:microsoft.com/office/officeart/2005/8/layout/lProcess3"/>
    <dgm:cxn modelId="{8E4CF04C-BCEA-134A-8D3F-1D72EE464CBD}" type="presOf" srcId="{2E442C26-FDC0-CB4A-8956-05F8638132A5}" destId="{4C75BF8B-C440-6040-A2D2-07CD719FF5EF}" srcOrd="0" destOrd="0" presId="urn:microsoft.com/office/officeart/2005/8/layout/lProcess3"/>
    <dgm:cxn modelId="{7F8B2D72-FB3A-CF44-BC37-813803F7FE46}" srcId="{47B2B848-68B7-5246-9AE4-9F7557A9905F}" destId="{8EE74EDD-7A74-7347-B693-E3263B92C484}" srcOrd="0" destOrd="0" parTransId="{8A832DAA-D1E2-7549-810C-7A4DE5315D83}" sibTransId="{33B0B02F-BB89-6D44-BAD2-EB4E67F1A3D0}"/>
    <dgm:cxn modelId="{D794D374-4517-EB46-AE5C-6021F054F024}" type="presOf" srcId="{EB7CACA1-980F-6B4E-81E3-FD4C88D838A5}" destId="{4E1F6DBA-55A6-064C-A1EC-1971D38E01EF}" srcOrd="0" destOrd="0" presId="urn:microsoft.com/office/officeart/2005/8/layout/lProcess3"/>
    <dgm:cxn modelId="{5BFB0682-7A54-D642-A2DE-0C3CFC4F3F32}" type="presOf" srcId="{2B50B52D-529F-AA43-B142-D48A2C63B923}" destId="{EB5FF0ED-E6EC-A748-B809-4A4009B646F5}" srcOrd="0" destOrd="0" presId="urn:microsoft.com/office/officeart/2005/8/layout/lProcess3"/>
    <dgm:cxn modelId="{8FF2BE92-B820-7F47-B7E8-B7D9C08F4E4A}" type="presOf" srcId="{5DB8E54B-B79A-7B49-838B-6946F266A130}" destId="{99BA0FC7-5107-684F-98F8-47B171DF256A}" srcOrd="0" destOrd="0" presId="urn:microsoft.com/office/officeart/2005/8/layout/lProcess3"/>
    <dgm:cxn modelId="{AFEB5098-4033-DE4B-B638-80C56D33B575}" srcId="{1AFC607B-B4CC-C440-948B-8D80691A55DD}" destId="{47B2B848-68B7-5246-9AE4-9F7557A9905F}" srcOrd="0" destOrd="0" parTransId="{F7EA0671-23A0-B040-968F-E9F38A3C09E9}" sibTransId="{F7352133-79E0-0244-AA9D-AB93A200B938}"/>
    <dgm:cxn modelId="{0ABAB1A5-8302-E942-98E9-BBC8FAC39582}" type="presOf" srcId="{B678DF22-7997-F24D-A920-3B669F13B08E}" destId="{84C47E68-118E-794C-945F-2806B6B91F93}" srcOrd="0" destOrd="0" presId="urn:microsoft.com/office/officeart/2005/8/layout/lProcess3"/>
    <dgm:cxn modelId="{13DD3EAA-C673-9C4F-9D84-EB36BB7ACC8A}" srcId="{1AFC607B-B4CC-C440-948B-8D80691A55DD}" destId="{EB7CACA1-980F-6B4E-81E3-FD4C88D838A5}" srcOrd="1" destOrd="0" parTransId="{AE94F1FC-A7D9-BD42-8366-92E0CC5CF9DF}" sibTransId="{AEAD2B79-4634-C647-834F-A6603CDC04A3}"/>
    <dgm:cxn modelId="{71A116BD-A00A-BE45-8205-5BAF96929062}" type="presOf" srcId="{1AFC607B-B4CC-C440-948B-8D80691A55DD}" destId="{097538E7-C4FF-6B42-A778-D89503BDD79B}" srcOrd="0" destOrd="0" presId="urn:microsoft.com/office/officeart/2005/8/layout/lProcess3"/>
    <dgm:cxn modelId="{E43570C2-95AC-A14F-AFFD-615A4F6BE6DA}" srcId="{5DB8E54B-B79A-7B49-838B-6946F266A130}" destId="{2B50B52D-529F-AA43-B142-D48A2C63B923}" srcOrd="0" destOrd="0" parTransId="{90F428E5-D649-744B-818B-72FD3CA9B480}" sibTransId="{8AF19BA1-8E41-2B44-AFFA-D7F5DF64AF95}"/>
    <dgm:cxn modelId="{90F33BCB-22BE-9140-99B0-FC78F088B143}" srcId="{1AFC607B-B4CC-C440-948B-8D80691A55DD}" destId="{5DB8E54B-B79A-7B49-838B-6946F266A130}" srcOrd="2" destOrd="0" parTransId="{1E560420-F0FC-5746-B427-ECA820EA9534}" sibTransId="{D605FE4C-816A-0244-BE52-3059A1AD9593}"/>
    <dgm:cxn modelId="{C02AF9DF-042E-4645-9BB7-8B3F7B5C147B}" type="presOf" srcId="{8EE74EDD-7A74-7347-B693-E3263B92C484}" destId="{20BDDCC2-8F44-C64D-BF7F-080C5D34D3EF}" srcOrd="0" destOrd="0" presId="urn:microsoft.com/office/officeart/2005/8/layout/lProcess3"/>
    <dgm:cxn modelId="{ED702EF1-C9B0-AC4C-8E7D-F3D433E316FB}" srcId="{1AFC607B-B4CC-C440-948B-8D80691A55DD}" destId="{0C3A9D42-0489-D346-AAB9-A766373727EC}" srcOrd="3" destOrd="0" parTransId="{29B48FBA-ECA7-8343-8F10-20D0A45BA918}" sibTransId="{7B31E679-8A67-C947-A4C3-2C590B9A7C3C}"/>
    <dgm:cxn modelId="{59EDFCF1-C842-0647-8347-A6537DEC6198}" type="presOf" srcId="{F34DE7DF-2784-054D-B801-524C4A3A970B}" destId="{5118E06A-CD9A-414D-AE90-861D6D8D5983}" srcOrd="0" destOrd="0" presId="urn:microsoft.com/office/officeart/2005/8/layout/lProcess3"/>
    <dgm:cxn modelId="{B8AB22F5-5477-2741-8353-986D2619C2E0}" srcId="{0C3A9D42-0489-D346-AAB9-A766373727EC}" destId="{2E442C26-FDC0-CB4A-8956-05F8638132A5}" srcOrd="0" destOrd="0" parTransId="{E98217D2-6D8E-904A-875E-FE71548E438D}" sibTransId="{82AC0240-BFBE-9F45-9E72-7F33B7417230}"/>
    <dgm:cxn modelId="{25364A2A-8960-FC4F-869A-BE925D2D9595}" type="presParOf" srcId="{097538E7-C4FF-6B42-A778-D89503BDD79B}" destId="{39B8B5E1-64C1-5947-BF83-84860D2A13CC}" srcOrd="0" destOrd="0" presId="urn:microsoft.com/office/officeart/2005/8/layout/lProcess3"/>
    <dgm:cxn modelId="{CE254193-8B3D-CD40-BE76-B8FC9DA04DD2}" type="presParOf" srcId="{39B8B5E1-64C1-5947-BF83-84860D2A13CC}" destId="{3A15B031-15D3-7F4B-8363-D406FFE47839}" srcOrd="0" destOrd="0" presId="urn:microsoft.com/office/officeart/2005/8/layout/lProcess3"/>
    <dgm:cxn modelId="{4248D6BF-5591-E949-8B56-310C8BDC1AC5}" type="presParOf" srcId="{39B8B5E1-64C1-5947-BF83-84860D2A13CC}" destId="{E1366E47-568D-9E44-ACC7-E00BB6425E79}" srcOrd="1" destOrd="0" presId="urn:microsoft.com/office/officeart/2005/8/layout/lProcess3"/>
    <dgm:cxn modelId="{31DE2CC0-F5AA-504F-9148-B2E946BDC713}" type="presParOf" srcId="{39B8B5E1-64C1-5947-BF83-84860D2A13CC}" destId="{20BDDCC2-8F44-C64D-BF7F-080C5D34D3EF}" srcOrd="2" destOrd="0" presId="urn:microsoft.com/office/officeart/2005/8/layout/lProcess3"/>
    <dgm:cxn modelId="{ED04FBA1-407F-ED4F-BD0C-E651A9FDAD4E}" type="presParOf" srcId="{097538E7-C4FF-6B42-A778-D89503BDD79B}" destId="{2CF4E5F4-960B-5E4C-9A0D-003EFEF4954F}" srcOrd="1" destOrd="0" presId="urn:microsoft.com/office/officeart/2005/8/layout/lProcess3"/>
    <dgm:cxn modelId="{E8C63F13-EBB8-1643-A9B6-43DC6C4DD872}" type="presParOf" srcId="{097538E7-C4FF-6B42-A778-D89503BDD79B}" destId="{CC77EF21-F132-FB44-88FE-145EF3011DFA}" srcOrd="2" destOrd="0" presId="urn:microsoft.com/office/officeart/2005/8/layout/lProcess3"/>
    <dgm:cxn modelId="{EF5B3BBF-2387-4F44-BCC1-B455F0722AAA}" type="presParOf" srcId="{CC77EF21-F132-FB44-88FE-145EF3011DFA}" destId="{4E1F6DBA-55A6-064C-A1EC-1971D38E01EF}" srcOrd="0" destOrd="0" presId="urn:microsoft.com/office/officeart/2005/8/layout/lProcess3"/>
    <dgm:cxn modelId="{C914430A-1D2C-0345-9678-4821C0F75FF4}" type="presParOf" srcId="{CC77EF21-F132-FB44-88FE-145EF3011DFA}" destId="{7DAAFE30-C650-1149-B0C2-5E94DD20C227}" srcOrd="1" destOrd="0" presId="urn:microsoft.com/office/officeart/2005/8/layout/lProcess3"/>
    <dgm:cxn modelId="{2FB7D013-2E8B-B74A-87BF-25B4B40978C5}" type="presParOf" srcId="{CC77EF21-F132-FB44-88FE-145EF3011DFA}" destId="{5118E06A-CD9A-414D-AE90-861D6D8D5983}" srcOrd="2" destOrd="0" presId="urn:microsoft.com/office/officeart/2005/8/layout/lProcess3"/>
    <dgm:cxn modelId="{9D345D22-BFEE-FC48-88BC-2C6D34338CF8}" type="presParOf" srcId="{097538E7-C4FF-6B42-A778-D89503BDD79B}" destId="{235C6B6F-CE09-914B-AD21-A8B2F508439B}" srcOrd="3" destOrd="0" presId="urn:microsoft.com/office/officeart/2005/8/layout/lProcess3"/>
    <dgm:cxn modelId="{3C4593DF-F38C-BC41-A89B-7CDEE73D4091}" type="presParOf" srcId="{097538E7-C4FF-6B42-A778-D89503BDD79B}" destId="{EDF93463-8375-F544-AA46-347C954DCD41}" srcOrd="4" destOrd="0" presId="urn:microsoft.com/office/officeart/2005/8/layout/lProcess3"/>
    <dgm:cxn modelId="{B8B37BC4-EC62-924A-8F6D-967C13C1F9FA}" type="presParOf" srcId="{EDF93463-8375-F544-AA46-347C954DCD41}" destId="{99BA0FC7-5107-684F-98F8-47B171DF256A}" srcOrd="0" destOrd="0" presId="urn:microsoft.com/office/officeart/2005/8/layout/lProcess3"/>
    <dgm:cxn modelId="{C2A264BB-7D07-164B-A1C5-7B80F1387F26}" type="presParOf" srcId="{EDF93463-8375-F544-AA46-347C954DCD41}" destId="{54CD6A92-0C7D-3F4C-BE5E-9F0443CE7638}" srcOrd="1" destOrd="0" presId="urn:microsoft.com/office/officeart/2005/8/layout/lProcess3"/>
    <dgm:cxn modelId="{9F2D3CF4-1016-D847-A982-5EE084F67A54}" type="presParOf" srcId="{EDF93463-8375-F544-AA46-347C954DCD41}" destId="{EB5FF0ED-E6EC-A748-B809-4A4009B646F5}" srcOrd="2" destOrd="0" presId="urn:microsoft.com/office/officeart/2005/8/layout/lProcess3"/>
    <dgm:cxn modelId="{82E5CC12-4482-C943-B5E2-DE3874DEBEF5}" type="presParOf" srcId="{097538E7-C4FF-6B42-A778-D89503BDD79B}" destId="{E77568D7-FF36-3943-9956-53CA34D855B4}" srcOrd="5" destOrd="0" presId="urn:microsoft.com/office/officeart/2005/8/layout/lProcess3"/>
    <dgm:cxn modelId="{47CC54B7-7BF8-2645-9EB9-2B914D84C265}" type="presParOf" srcId="{097538E7-C4FF-6B42-A778-D89503BDD79B}" destId="{C4D48C9E-AAE5-6348-A1D3-6CE7687B598C}" srcOrd="6" destOrd="0" presId="urn:microsoft.com/office/officeart/2005/8/layout/lProcess3"/>
    <dgm:cxn modelId="{C413E81D-E426-3F43-8303-80680F3AE926}" type="presParOf" srcId="{C4D48C9E-AAE5-6348-A1D3-6CE7687B598C}" destId="{1458A1F1-ED52-EB41-8DD0-9AFE5EC31AE2}" srcOrd="0" destOrd="0" presId="urn:microsoft.com/office/officeart/2005/8/layout/lProcess3"/>
    <dgm:cxn modelId="{98BE5145-CC9E-FF44-B7A5-07D468D50D67}" type="presParOf" srcId="{C4D48C9E-AAE5-6348-A1D3-6CE7687B598C}" destId="{3879E224-92F9-2E45-BBD8-55ADE53C8DBB}" srcOrd="1" destOrd="0" presId="urn:microsoft.com/office/officeart/2005/8/layout/lProcess3"/>
    <dgm:cxn modelId="{896396A1-626F-8543-A793-2A8EC5E26EB8}" type="presParOf" srcId="{C4D48C9E-AAE5-6348-A1D3-6CE7687B598C}" destId="{4C75BF8B-C440-6040-A2D2-07CD719FF5EF}" srcOrd="2" destOrd="0" presId="urn:microsoft.com/office/officeart/2005/8/layout/lProcess3"/>
    <dgm:cxn modelId="{8567F2D0-8262-2D4F-A592-C016527EEB01}" type="presParOf" srcId="{097538E7-C4FF-6B42-A778-D89503BDD79B}" destId="{2BEE6DF8-DE29-0941-9EEB-AD128BA0F770}" srcOrd="7" destOrd="0" presId="urn:microsoft.com/office/officeart/2005/8/layout/lProcess3"/>
    <dgm:cxn modelId="{5FB72F7E-C8EC-EE4A-8291-68672507D53D}" type="presParOf" srcId="{097538E7-C4FF-6B42-A778-D89503BDD79B}" destId="{F8A2A507-1952-7F4E-A3FD-DCB0CBCE3963}" srcOrd="8" destOrd="0" presId="urn:microsoft.com/office/officeart/2005/8/layout/lProcess3"/>
    <dgm:cxn modelId="{CAA77B28-E438-4545-89A7-5B1A93146FF1}" type="presParOf" srcId="{F8A2A507-1952-7F4E-A3FD-DCB0CBCE3963}" destId="{8B4E3116-8E23-7B47-9D1B-E33747A372B8}" srcOrd="0" destOrd="0" presId="urn:microsoft.com/office/officeart/2005/8/layout/lProcess3"/>
    <dgm:cxn modelId="{A5472D58-B09E-8449-926B-519CD92F006E}" type="presParOf" srcId="{F8A2A507-1952-7F4E-A3FD-DCB0CBCE3963}" destId="{4776CC39-A5AD-AA40-857C-87876B5D6FE8}" srcOrd="1" destOrd="0" presId="urn:microsoft.com/office/officeart/2005/8/layout/lProcess3"/>
    <dgm:cxn modelId="{343E8C4D-1B02-6C48-B42F-C099C5E4811B}" type="presParOf" srcId="{F8A2A507-1952-7F4E-A3FD-DCB0CBCE3963}" destId="{84C47E68-118E-794C-945F-2806B6B91F93}"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C85A2C-EF22-234A-BF72-BD8CABA3EEE9}" type="doc">
      <dgm:prSet loTypeId="urn:microsoft.com/office/officeart/2005/8/layout/default" loCatId="" qsTypeId="urn:microsoft.com/office/officeart/2005/8/quickstyle/simple1" qsCatId="simple" csTypeId="urn:microsoft.com/office/officeart/2005/8/colors/colorful4" csCatId="colorful" phldr="1"/>
      <dgm:spPr/>
      <dgm:t>
        <a:bodyPr/>
        <a:lstStyle/>
        <a:p>
          <a:endParaRPr lang="es-MX"/>
        </a:p>
      </dgm:t>
    </dgm:pt>
    <dgm:pt modelId="{5984F032-6606-9A49-9500-A24AE09D85D0}">
      <dgm:prSet phldrT="[Texto]"/>
      <dgm:spPr/>
      <dgm:t>
        <a:bodyPr/>
        <a:lstStyle/>
        <a:p>
          <a:r>
            <a:rPr lang="es-MX"/>
            <a:t>VIDEOS ALUMNOS DESTACADOS</a:t>
          </a:r>
        </a:p>
        <a:p>
          <a:r>
            <a:rPr lang="es-MX"/>
            <a:t>2</a:t>
          </a:r>
        </a:p>
      </dgm:t>
    </dgm:pt>
    <dgm:pt modelId="{87799D5C-6D5C-1543-BB50-E7164A5A1BD3}" type="parTrans" cxnId="{15AAC382-F264-7848-B553-5DFCEFC33C7C}">
      <dgm:prSet/>
      <dgm:spPr/>
      <dgm:t>
        <a:bodyPr/>
        <a:lstStyle/>
        <a:p>
          <a:endParaRPr lang="es-MX"/>
        </a:p>
      </dgm:t>
    </dgm:pt>
    <dgm:pt modelId="{FFE4E272-90B9-8C4B-A882-FEBFACD6A4C0}" type="sibTrans" cxnId="{15AAC382-F264-7848-B553-5DFCEFC33C7C}">
      <dgm:prSet/>
      <dgm:spPr/>
      <dgm:t>
        <a:bodyPr/>
        <a:lstStyle/>
        <a:p>
          <a:endParaRPr lang="es-MX"/>
        </a:p>
      </dgm:t>
    </dgm:pt>
    <dgm:pt modelId="{14515E26-BA1B-1245-9B18-D26012707D16}">
      <dgm:prSet phldrT="[Texto]"/>
      <dgm:spPr/>
      <dgm:t>
        <a:bodyPr/>
        <a:lstStyle/>
        <a:p>
          <a:r>
            <a:rPr lang="es-MX" dirty="0"/>
            <a:t>TALLERES</a:t>
          </a:r>
        </a:p>
        <a:p>
          <a:r>
            <a:rPr lang="es-MX" dirty="0"/>
            <a:t>2</a:t>
          </a:r>
        </a:p>
      </dgm:t>
    </dgm:pt>
    <dgm:pt modelId="{CEE0CC30-C46B-7240-924A-F8B5825B6D52}" type="parTrans" cxnId="{D6D470C2-16DC-3749-A5D7-3E9350BBBB3E}">
      <dgm:prSet/>
      <dgm:spPr/>
      <dgm:t>
        <a:bodyPr/>
        <a:lstStyle/>
        <a:p>
          <a:endParaRPr lang="es-MX"/>
        </a:p>
      </dgm:t>
    </dgm:pt>
    <dgm:pt modelId="{AB4D78E2-56F3-5549-AEC5-440506180FA7}" type="sibTrans" cxnId="{D6D470C2-16DC-3749-A5D7-3E9350BBBB3E}">
      <dgm:prSet/>
      <dgm:spPr/>
      <dgm:t>
        <a:bodyPr/>
        <a:lstStyle/>
        <a:p>
          <a:endParaRPr lang="es-MX"/>
        </a:p>
      </dgm:t>
    </dgm:pt>
    <dgm:pt modelId="{99465A8D-294C-B845-897E-8CC53D29C4C3}">
      <dgm:prSet phldrT="[Texto]"/>
      <dgm:spPr/>
      <dgm:t>
        <a:bodyPr/>
        <a:lstStyle/>
        <a:p>
          <a:r>
            <a:rPr lang="es-MX"/>
            <a:t>REFRIGERIOS </a:t>
          </a:r>
        </a:p>
        <a:p>
          <a:r>
            <a:rPr lang="es-MX"/>
            <a:t>2</a:t>
          </a:r>
        </a:p>
      </dgm:t>
    </dgm:pt>
    <dgm:pt modelId="{CD155F83-01FB-0441-84A1-923E93767D9A}" type="parTrans" cxnId="{F06B6D41-C8F4-5D48-81FE-F4A3778BE8FC}">
      <dgm:prSet/>
      <dgm:spPr/>
      <dgm:t>
        <a:bodyPr/>
        <a:lstStyle/>
        <a:p>
          <a:endParaRPr lang="es-MX"/>
        </a:p>
      </dgm:t>
    </dgm:pt>
    <dgm:pt modelId="{04435305-319C-5446-AABB-005F8FBC59F2}" type="sibTrans" cxnId="{F06B6D41-C8F4-5D48-81FE-F4A3778BE8FC}">
      <dgm:prSet/>
      <dgm:spPr/>
      <dgm:t>
        <a:bodyPr/>
        <a:lstStyle/>
        <a:p>
          <a:endParaRPr lang="es-MX"/>
        </a:p>
      </dgm:t>
    </dgm:pt>
    <dgm:pt modelId="{83EB8AC7-FEF5-1645-8575-DF19F8C7D289}">
      <dgm:prSet phldrT="[Texto]"/>
      <dgm:spPr/>
      <dgm:t>
        <a:bodyPr/>
        <a:lstStyle/>
        <a:p>
          <a:r>
            <a:rPr lang="es-MX"/>
            <a:t>HOMENAJE MAESTROS</a:t>
          </a:r>
        </a:p>
        <a:p>
          <a:r>
            <a:rPr lang="es-MX"/>
            <a:t>1</a:t>
          </a:r>
        </a:p>
      </dgm:t>
    </dgm:pt>
    <dgm:pt modelId="{6E5429D4-6807-5744-AD3F-CCF78E251265}" type="parTrans" cxnId="{914A9389-4D29-3340-83A3-E1355917CA6D}">
      <dgm:prSet/>
      <dgm:spPr/>
      <dgm:t>
        <a:bodyPr/>
        <a:lstStyle/>
        <a:p>
          <a:endParaRPr lang="es-MX"/>
        </a:p>
      </dgm:t>
    </dgm:pt>
    <dgm:pt modelId="{7EAAECF4-A252-BE4B-B9F9-340163245773}" type="sibTrans" cxnId="{914A9389-4D29-3340-83A3-E1355917CA6D}">
      <dgm:prSet/>
      <dgm:spPr/>
      <dgm:t>
        <a:bodyPr/>
        <a:lstStyle/>
        <a:p>
          <a:endParaRPr lang="es-MX"/>
        </a:p>
      </dgm:t>
    </dgm:pt>
    <dgm:pt modelId="{91B1B5A2-7350-984A-B4DA-0FFB26424ED2}">
      <dgm:prSet phldrT="[Texto]"/>
      <dgm:spPr/>
      <dgm:t>
        <a:bodyPr/>
        <a:lstStyle/>
        <a:p>
          <a:r>
            <a:rPr lang="es-MX"/>
            <a:t>EVENTOS PARA LA FAMILIA CAQ</a:t>
          </a:r>
        </a:p>
        <a:p>
          <a:r>
            <a:rPr lang="es-MX"/>
            <a:t>2</a:t>
          </a:r>
        </a:p>
      </dgm:t>
    </dgm:pt>
    <dgm:pt modelId="{CF8C9061-1DD9-2940-8DD8-C039F5A85E6A}" type="parTrans" cxnId="{CB9C33ED-F9F5-A74C-8341-D4AE421E8807}">
      <dgm:prSet/>
      <dgm:spPr/>
      <dgm:t>
        <a:bodyPr/>
        <a:lstStyle/>
        <a:p>
          <a:endParaRPr lang="es-MX"/>
        </a:p>
      </dgm:t>
    </dgm:pt>
    <dgm:pt modelId="{2745076B-5D7E-5B4B-B5A7-1EE4598C2C10}" type="sibTrans" cxnId="{CB9C33ED-F9F5-A74C-8341-D4AE421E8807}">
      <dgm:prSet/>
      <dgm:spPr/>
      <dgm:t>
        <a:bodyPr/>
        <a:lstStyle/>
        <a:p>
          <a:endParaRPr lang="es-MX"/>
        </a:p>
      </dgm:t>
    </dgm:pt>
    <dgm:pt modelId="{D214ECE5-5F47-F143-B6AF-5A18E8B259CC}">
      <dgm:prSet phldrT="[Texto]"/>
      <dgm:spPr/>
      <dgm:t>
        <a:bodyPr/>
        <a:lstStyle/>
        <a:p>
          <a:r>
            <a:rPr lang="es-MX"/>
            <a:t>EVENTOS PARA ESTUDIANTES CAQ</a:t>
          </a:r>
        </a:p>
        <a:p>
          <a:r>
            <a:rPr lang="es-MX"/>
            <a:t>6</a:t>
          </a:r>
        </a:p>
        <a:p>
          <a:endParaRPr lang="es-MX"/>
        </a:p>
      </dgm:t>
    </dgm:pt>
    <dgm:pt modelId="{4FA15BE8-FB3D-904B-9547-73D3AD7C7281}" type="parTrans" cxnId="{320C5C8F-5D3D-2D46-85E8-306B4037C950}">
      <dgm:prSet/>
      <dgm:spPr/>
      <dgm:t>
        <a:bodyPr/>
        <a:lstStyle/>
        <a:p>
          <a:endParaRPr lang="es-MX"/>
        </a:p>
      </dgm:t>
    </dgm:pt>
    <dgm:pt modelId="{E308DD13-656A-4E47-A868-CE8B9DF930B5}" type="sibTrans" cxnId="{320C5C8F-5D3D-2D46-85E8-306B4037C950}">
      <dgm:prSet/>
      <dgm:spPr/>
      <dgm:t>
        <a:bodyPr/>
        <a:lstStyle/>
        <a:p>
          <a:endParaRPr lang="es-MX"/>
        </a:p>
      </dgm:t>
    </dgm:pt>
    <dgm:pt modelId="{36B1E6FB-6F56-294C-BE7F-6DC5DF51368D}">
      <dgm:prSet phldrT="[Texto]"/>
      <dgm:spPr/>
      <dgm:t>
        <a:bodyPr/>
        <a:lstStyle/>
        <a:p>
          <a:r>
            <a:rPr lang="es-MX"/>
            <a:t>ENTREGA AGENDA Y BOLSAS DEPORTIVAS</a:t>
          </a:r>
        </a:p>
        <a:p>
          <a:r>
            <a:rPr lang="es-MX"/>
            <a:t>2</a:t>
          </a:r>
        </a:p>
      </dgm:t>
    </dgm:pt>
    <dgm:pt modelId="{FD42A185-EC13-7045-BF40-50FC7AF7B0CA}" type="parTrans" cxnId="{D327F7DB-7613-0B4A-BEF0-E002C9070CC0}">
      <dgm:prSet/>
      <dgm:spPr/>
      <dgm:t>
        <a:bodyPr/>
        <a:lstStyle/>
        <a:p>
          <a:endParaRPr lang="es-MX"/>
        </a:p>
      </dgm:t>
    </dgm:pt>
    <dgm:pt modelId="{27AA1E87-461F-3143-BED6-B8AAFDF8EF9E}" type="sibTrans" cxnId="{D327F7DB-7613-0B4A-BEF0-E002C9070CC0}">
      <dgm:prSet/>
      <dgm:spPr/>
      <dgm:t>
        <a:bodyPr/>
        <a:lstStyle/>
        <a:p>
          <a:endParaRPr lang="es-MX"/>
        </a:p>
      </dgm:t>
    </dgm:pt>
    <dgm:pt modelId="{1553CE07-6623-BA40-9034-8CDE6B3A07A6}">
      <dgm:prSet phldrT="[Texto]"/>
      <dgm:spPr/>
      <dgm:t>
        <a:bodyPr/>
        <a:lstStyle/>
        <a:p>
          <a:r>
            <a:rPr lang="es-MX"/>
            <a:t>CHARLAS PARA PADRES</a:t>
          </a:r>
        </a:p>
        <a:p>
          <a:r>
            <a:rPr lang="es-MX"/>
            <a:t>2</a:t>
          </a:r>
        </a:p>
      </dgm:t>
    </dgm:pt>
    <dgm:pt modelId="{AFDCEB18-6E39-1B4B-8E8A-42F0458129F5}" type="parTrans" cxnId="{7A4186BA-CC61-5D43-BB5C-AEF92F88AD46}">
      <dgm:prSet/>
      <dgm:spPr/>
      <dgm:t>
        <a:bodyPr/>
        <a:lstStyle/>
        <a:p>
          <a:endParaRPr lang="es-MX"/>
        </a:p>
      </dgm:t>
    </dgm:pt>
    <dgm:pt modelId="{C57915EB-D538-044F-B116-A9D9F0930FD2}" type="sibTrans" cxnId="{7A4186BA-CC61-5D43-BB5C-AEF92F88AD46}">
      <dgm:prSet/>
      <dgm:spPr/>
      <dgm:t>
        <a:bodyPr/>
        <a:lstStyle/>
        <a:p>
          <a:endParaRPr lang="es-MX"/>
        </a:p>
      </dgm:t>
    </dgm:pt>
    <dgm:pt modelId="{B37B9F79-6E62-DA4A-8983-08C618A63B7E}">
      <dgm:prSet phldrT="[Texto]"/>
      <dgm:spPr/>
      <dgm:t>
        <a:bodyPr/>
        <a:lstStyle/>
        <a:p>
          <a:r>
            <a:rPr lang="es-MX"/>
            <a:t>CAMPAÑAS PUBLICITARIAS</a:t>
          </a:r>
        </a:p>
        <a:p>
          <a:r>
            <a:rPr lang="es-MX"/>
            <a:t>7</a:t>
          </a:r>
        </a:p>
      </dgm:t>
    </dgm:pt>
    <dgm:pt modelId="{95064686-E26B-0C40-B46F-8DE42A5C1F92}" type="parTrans" cxnId="{9949F3F5-CBE8-944E-BE2E-17C35F81D4BF}">
      <dgm:prSet/>
      <dgm:spPr/>
      <dgm:t>
        <a:bodyPr/>
        <a:lstStyle/>
        <a:p>
          <a:endParaRPr lang="es-MX"/>
        </a:p>
      </dgm:t>
    </dgm:pt>
    <dgm:pt modelId="{33DBFF38-9BFD-BE4B-92A1-13F89B12D9AC}" type="sibTrans" cxnId="{9949F3F5-CBE8-944E-BE2E-17C35F81D4BF}">
      <dgm:prSet/>
      <dgm:spPr/>
      <dgm:t>
        <a:bodyPr/>
        <a:lstStyle/>
        <a:p>
          <a:endParaRPr lang="es-MX"/>
        </a:p>
      </dgm:t>
    </dgm:pt>
    <dgm:pt modelId="{4A9A6CF4-EC66-164A-B393-2931152B73E5}">
      <dgm:prSet phldrT="[Texto]"/>
      <dgm:spPr/>
      <dgm:t>
        <a:bodyPr/>
        <a:lstStyle/>
        <a:p>
          <a:r>
            <a:rPr lang="es-MX"/>
            <a:t>TARJETAS FELICITACIONES</a:t>
          </a:r>
        </a:p>
        <a:p>
          <a:r>
            <a:rPr lang="es-MX"/>
            <a:t>4</a:t>
          </a:r>
        </a:p>
      </dgm:t>
    </dgm:pt>
    <dgm:pt modelId="{D1D4225B-E618-AB46-9EBF-46C1C4582608}" type="parTrans" cxnId="{D176723F-8AB4-854D-9CDA-27E9B865E84B}">
      <dgm:prSet/>
      <dgm:spPr/>
      <dgm:t>
        <a:bodyPr/>
        <a:lstStyle/>
        <a:p>
          <a:endParaRPr lang="es-MX"/>
        </a:p>
      </dgm:t>
    </dgm:pt>
    <dgm:pt modelId="{C89F4509-6A5E-DC46-9924-FA7740226CCE}" type="sibTrans" cxnId="{D176723F-8AB4-854D-9CDA-27E9B865E84B}">
      <dgm:prSet/>
      <dgm:spPr/>
      <dgm:t>
        <a:bodyPr/>
        <a:lstStyle/>
        <a:p>
          <a:endParaRPr lang="es-MX"/>
        </a:p>
      </dgm:t>
    </dgm:pt>
    <dgm:pt modelId="{F2AF12FC-7DF1-E447-B2B6-6318539A186F}">
      <dgm:prSet phldrT="[Texto]"/>
      <dgm:spPr/>
      <dgm:t>
        <a:bodyPr/>
        <a:lstStyle/>
        <a:p>
          <a:r>
            <a:rPr lang="es-MX"/>
            <a:t>ADMINISTRACIÓN ALBERGUE</a:t>
          </a:r>
        </a:p>
        <a:p>
          <a:r>
            <a:rPr lang="es-MX"/>
            <a:t>4</a:t>
          </a:r>
        </a:p>
      </dgm:t>
    </dgm:pt>
    <dgm:pt modelId="{30C673F2-95A9-FF48-9DE5-E5975E21FA52}" type="parTrans" cxnId="{F6116B33-5902-DA4E-840C-F67BC3B75A8A}">
      <dgm:prSet/>
      <dgm:spPr/>
      <dgm:t>
        <a:bodyPr/>
        <a:lstStyle/>
        <a:p>
          <a:endParaRPr lang="es-MX"/>
        </a:p>
      </dgm:t>
    </dgm:pt>
    <dgm:pt modelId="{898B0650-95AB-2A46-8388-250C2109E549}" type="sibTrans" cxnId="{F6116B33-5902-DA4E-840C-F67BC3B75A8A}">
      <dgm:prSet/>
      <dgm:spPr/>
      <dgm:t>
        <a:bodyPr/>
        <a:lstStyle/>
        <a:p>
          <a:endParaRPr lang="es-MX"/>
        </a:p>
      </dgm:t>
    </dgm:pt>
    <dgm:pt modelId="{A9A1C85B-110F-B34A-B4E9-3ECF78E1E38C}">
      <dgm:prSet phldrT="[Texto]"/>
      <dgm:spPr/>
      <dgm:t>
        <a:bodyPr/>
        <a:lstStyle/>
        <a:p>
          <a:r>
            <a:rPr lang="es-MX"/>
            <a:t>ACTIVIDADES DEPORTIVAS</a:t>
          </a:r>
        </a:p>
        <a:p>
          <a:r>
            <a:rPr lang="es-MX"/>
            <a:t>2</a:t>
          </a:r>
        </a:p>
      </dgm:t>
    </dgm:pt>
    <dgm:pt modelId="{563A3E25-0636-BD43-A6C4-6AA1E1FCE3D8}" type="parTrans" cxnId="{A5C92CBE-5455-9A47-8D87-8D90F5095972}">
      <dgm:prSet/>
      <dgm:spPr/>
      <dgm:t>
        <a:bodyPr/>
        <a:lstStyle/>
        <a:p>
          <a:endParaRPr lang="es-MX"/>
        </a:p>
      </dgm:t>
    </dgm:pt>
    <dgm:pt modelId="{3D79272B-4C0F-E144-A38B-E3F6B6E51B14}" type="sibTrans" cxnId="{A5C92CBE-5455-9A47-8D87-8D90F5095972}">
      <dgm:prSet/>
      <dgm:spPr/>
      <dgm:t>
        <a:bodyPr/>
        <a:lstStyle/>
        <a:p>
          <a:endParaRPr lang="es-MX"/>
        </a:p>
      </dgm:t>
    </dgm:pt>
    <dgm:pt modelId="{0EEC8E24-F667-AC46-A445-C31E23BB2336}">
      <dgm:prSet phldrT="[Texto]"/>
      <dgm:spPr/>
      <dgm:t>
        <a:bodyPr/>
        <a:lstStyle/>
        <a:p>
          <a:r>
            <a:rPr lang="es-MX"/>
            <a:t>CONCURSO DEPORTIVOS FAMILIAS CAQ</a:t>
          </a:r>
        </a:p>
        <a:p>
          <a:r>
            <a:rPr lang="es-MX"/>
            <a:t>3</a:t>
          </a:r>
        </a:p>
      </dgm:t>
    </dgm:pt>
    <dgm:pt modelId="{0690BBA1-F184-7242-99CB-CDFFEC51C4BF}" type="parTrans" cxnId="{9659DEDC-4388-124F-85BF-94C66C9D5024}">
      <dgm:prSet/>
      <dgm:spPr/>
      <dgm:t>
        <a:bodyPr/>
        <a:lstStyle/>
        <a:p>
          <a:endParaRPr lang="es-MX"/>
        </a:p>
      </dgm:t>
    </dgm:pt>
    <dgm:pt modelId="{CE353B19-399B-6B4C-A87A-7BD9107D3874}" type="sibTrans" cxnId="{9659DEDC-4388-124F-85BF-94C66C9D5024}">
      <dgm:prSet/>
      <dgm:spPr/>
      <dgm:t>
        <a:bodyPr/>
        <a:lstStyle/>
        <a:p>
          <a:endParaRPr lang="es-MX"/>
        </a:p>
      </dgm:t>
    </dgm:pt>
    <dgm:pt modelId="{9C748B1A-D81B-8543-B592-93866738F7B6}">
      <dgm:prSet phldrT="[Texto]"/>
      <dgm:spPr/>
      <dgm:t>
        <a:bodyPr/>
        <a:lstStyle/>
        <a:p>
          <a:r>
            <a:rPr lang="es-MX"/>
            <a:t>SEGUIMIENTO Y ACOMPAÑAMIENTO DENTRO DEL CAQ</a:t>
          </a:r>
        </a:p>
        <a:p>
          <a:r>
            <a:rPr lang="es-MX"/>
            <a:t>7</a:t>
          </a:r>
        </a:p>
      </dgm:t>
    </dgm:pt>
    <dgm:pt modelId="{C4BF1AA7-AE3D-1348-A08F-1AC72658072F}" type="parTrans" cxnId="{4A7088FF-CAE6-904E-9B74-6BE4F308859B}">
      <dgm:prSet/>
      <dgm:spPr/>
      <dgm:t>
        <a:bodyPr/>
        <a:lstStyle/>
        <a:p>
          <a:endParaRPr lang="es-MX"/>
        </a:p>
      </dgm:t>
    </dgm:pt>
    <dgm:pt modelId="{37D33975-1250-5348-A457-54B78719EC35}" type="sibTrans" cxnId="{4A7088FF-CAE6-904E-9B74-6BE4F308859B}">
      <dgm:prSet/>
      <dgm:spPr/>
      <dgm:t>
        <a:bodyPr/>
        <a:lstStyle/>
        <a:p>
          <a:endParaRPr lang="es-MX"/>
        </a:p>
      </dgm:t>
    </dgm:pt>
    <dgm:pt modelId="{23FCED58-E74E-5A4B-8B53-88F31DB16A5B}">
      <dgm:prSet phldrT="[Texto]"/>
      <dgm:spPr/>
      <dgm:t>
        <a:bodyPr/>
        <a:lstStyle/>
        <a:p>
          <a:r>
            <a:rPr lang="es-MX"/>
            <a:t>CURSOS PARA PADRES</a:t>
          </a:r>
        </a:p>
        <a:p>
          <a:r>
            <a:rPr lang="es-MX"/>
            <a:t>1</a:t>
          </a:r>
        </a:p>
      </dgm:t>
    </dgm:pt>
    <dgm:pt modelId="{B0F66BDE-BF59-7F45-B715-CCEA246DD6C4}" type="parTrans" cxnId="{BEBF8608-66C4-D34D-A2BA-1A1C4A13451C}">
      <dgm:prSet/>
      <dgm:spPr/>
      <dgm:t>
        <a:bodyPr/>
        <a:lstStyle/>
        <a:p>
          <a:endParaRPr lang="es-MX"/>
        </a:p>
      </dgm:t>
    </dgm:pt>
    <dgm:pt modelId="{D6CCD6F2-85CA-5B4E-8C16-5C187D45A725}" type="sibTrans" cxnId="{BEBF8608-66C4-D34D-A2BA-1A1C4A13451C}">
      <dgm:prSet/>
      <dgm:spPr/>
      <dgm:t>
        <a:bodyPr/>
        <a:lstStyle/>
        <a:p>
          <a:endParaRPr lang="es-MX"/>
        </a:p>
      </dgm:t>
    </dgm:pt>
    <dgm:pt modelId="{307F34D1-B4E6-124E-8A6F-194B5456EF4C}" type="pres">
      <dgm:prSet presAssocID="{0FC85A2C-EF22-234A-BF72-BD8CABA3EEE9}" presName="diagram" presStyleCnt="0">
        <dgm:presLayoutVars>
          <dgm:dir/>
          <dgm:resizeHandles val="exact"/>
        </dgm:presLayoutVars>
      </dgm:prSet>
      <dgm:spPr/>
    </dgm:pt>
    <dgm:pt modelId="{7062F044-101D-864D-8954-5A8310F78D20}" type="pres">
      <dgm:prSet presAssocID="{5984F032-6606-9A49-9500-A24AE09D85D0}" presName="node" presStyleLbl="node1" presStyleIdx="0" presStyleCnt="15">
        <dgm:presLayoutVars>
          <dgm:bulletEnabled val="1"/>
        </dgm:presLayoutVars>
      </dgm:prSet>
      <dgm:spPr/>
    </dgm:pt>
    <dgm:pt modelId="{914CBE35-5EE2-8241-8A2C-E148E8382B02}" type="pres">
      <dgm:prSet presAssocID="{FFE4E272-90B9-8C4B-A882-FEBFACD6A4C0}" presName="sibTrans" presStyleCnt="0"/>
      <dgm:spPr/>
    </dgm:pt>
    <dgm:pt modelId="{A707081D-835E-E246-9ABF-E8B0B3B3A4BC}" type="pres">
      <dgm:prSet presAssocID="{14515E26-BA1B-1245-9B18-D26012707D16}" presName="node" presStyleLbl="node1" presStyleIdx="1" presStyleCnt="15">
        <dgm:presLayoutVars>
          <dgm:bulletEnabled val="1"/>
        </dgm:presLayoutVars>
      </dgm:prSet>
      <dgm:spPr/>
    </dgm:pt>
    <dgm:pt modelId="{977444ED-866C-5E41-A6A3-5518554229C1}" type="pres">
      <dgm:prSet presAssocID="{AB4D78E2-56F3-5549-AEC5-440506180FA7}" presName="sibTrans" presStyleCnt="0"/>
      <dgm:spPr/>
    </dgm:pt>
    <dgm:pt modelId="{76A8C7EC-2D58-D342-B89A-936AD2B810CD}" type="pres">
      <dgm:prSet presAssocID="{99465A8D-294C-B845-897E-8CC53D29C4C3}" presName="node" presStyleLbl="node1" presStyleIdx="2" presStyleCnt="15">
        <dgm:presLayoutVars>
          <dgm:bulletEnabled val="1"/>
        </dgm:presLayoutVars>
      </dgm:prSet>
      <dgm:spPr/>
    </dgm:pt>
    <dgm:pt modelId="{E1BC4062-A2F7-DD4C-A733-F2A585D2C715}" type="pres">
      <dgm:prSet presAssocID="{04435305-319C-5446-AABB-005F8FBC59F2}" presName="sibTrans" presStyleCnt="0"/>
      <dgm:spPr/>
    </dgm:pt>
    <dgm:pt modelId="{0C5C11C5-B5E6-174D-B83F-416A9906F60B}" type="pres">
      <dgm:prSet presAssocID="{83EB8AC7-FEF5-1645-8575-DF19F8C7D289}" presName="node" presStyleLbl="node1" presStyleIdx="3" presStyleCnt="15">
        <dgm:presLayoutVars>
          <dgm:bulletEnabled val="1"/>
        </dgm:presLayoutVars>
      </dgm:prSet>
      <dgm:spPr/>
    </dgm:pt>
    <dgm:pt modelId="{405F980B-DAB6-2143-91FB-56AAACAF97DE}" type="pres">
      <dgm:prSet presAssocID="{7EAAECF4-A252-BE4B-B9F9-340163245773}" presName="sibTrans" presStyleCnt="0"/>
      <dgm:spPr/>
    </dgm:pt>
    <dgm:pt modelId="{EC9CC99B-1B5F-F541-B5F7-05800A017B5A}" type="pres">
      <dgm:prSet presAssocID="{91B1B5A2-7350-984A-B4DA-0FFB26424ED2}" presName="node" presStyleLbl="node1" presStyleIdx="4" presStyleCnt="15">
        <dgm:presLayoutVars>
          <dgm:bulletEnabled val="1"/>
        </dgm:presLayoutVars>
      </dgm:prSet>
      <dgm:spPr/>
    </dgm:pt>
    <dgm:pt modelId="{1B0DA284-9083-0548-A480-D6DFD7860DA6}" type="pres">
      <dgm:prSet presAssocID="{2745076B-5D7E-5B4B-B5A7-1EE4598C2C10}" presName="sibTrans" presStyleCnt="0"/>
      <dgm:spPr/>
    </dgm:pt>
    <dgm:pt modelId="{5CBBA1D7-0967-7047-99A0-175D982E207B}" type="pres">
      <dgm:prSet presAssocID="{D214ECE5-5F47-F143-B6AF-5A18E8B259CC}" presName="node" presStyleLbl="node1" presStyleIdx="5" presStyleCnt="15">
        <dgm:presLayoutVars>
          <dgm:bulletEnabled val="1"/>
        </dgm:presLayoutVars>
      </dgm:prSet>
      <dgm:spPr/>
    </dgm:pt>
    <dgm:pt modelId="{6F1357F5-0B2E-1C40-AB8F-0EB7A66E500F}" type="pres">
      <dgm:prSet presAssocID="{E308DD13-656A-4E47-A868-CE8B9DF930B5}" presName="sibTrans" presStyleCnt="0"/>
      <dgm:spPr/>
    </dgm:pt>
    <dgm:pt modelId="{DF4806B2-F649-3D40-ACEE-878994F9681A}" type="pres">
      <dgm:prSet presAssocID="{36B1E6FB-6F56-294C-BE7F-6DC5DF51368D}" presName="node" presStyleLbl="node1" presStyleIdx="6" presStyleCnt="15">
        <dgm:presLayoutVars>
          <dgm:bulletEnabled val="1"/>
        </dgm:presLayoutVars>
      </dgm:prSet>
      <dgm:spPr/>
    </dgm:pt>
    <dgm:pt modelId="{E0C7107A-295D-3748-8A3E-3FD5BF0AD5BC}" type="pres">
      <dgm:prSet presAssocID="{27AA1E87-461F-3143-BED6-B8AAFDF8EF9E}" presName="sibTrans" presStyleCnt="0"/>
      <dgm:spPr/>
    </dgm:pt>
    <dgm:pt modelId="{A244C89B-02D6-CA4A-BA48-1F524A0EC4D8}" type="pres">
      <dgm:prSet presAssocID="{1553CE07-6623-BA40-9034-8CDE6B3A07A6}" presName="node" presStyleLbl="node1" presStyleIdx="7" presStyleCnt="15">
        <dgm:presLayoutVars>
          <dgm:bulletEnabled val="1"/>
        </dgm:presLayoutVars>
      </dgm:prSet>
      <dgm:spPr/>
    </dgm:pt>
    <dgm:pt modelId="{D35851B6-E1F3-2645-9171-DC059469819B}" type="pres">
      <dgm:prSet presAssocID="{C57915EB-D538-044F-B116-A9D9F0930FD2}" presName="sibTrans" presStyleCnt="0"/>
      <dgm:spPr/>
    </dgm:pt>
    <dgm:pt modelId="{B222AB7B-D679-C64E-9D2C-C5C52C1AB8A9}" type="pres">
      <dgm:prSet presAssocID="{B37B9F79-6E62-DA4A-8983-08C618A63B7E}" presName="node" presStyleLbl="node1" presStyleIdx="8" presStyleCnt="15">
        <dgm:presLayoutVars>
          <dgm:bulletEnabled val="1"/>
        </dgm:presLayoutVars>
      </dgm:prSet>
      <dgm:spPr/>
    </dgm:pt>
    <dgm:pt modelId="{886C9401-0C1E-2545-8CD1-6A7C659837A5}" type="pres">
      <dgm:prSet presAssocID="{33DBFF38-9BFD-BE4B-92A1-13F89B12D9AC}" presName="sibTrans" presStyleCnt="0"/>
      <dgm:spPr/>
    </dgm:pt>
    <dgm:pt modelId="{DC35E1F6-C5A2-F44F-AD55-16C37FA1D559}" type="pres">
      <dgm:prSet presAssocID="{4A9A6CF4-EC66-164A-B393-2931152B73E5}" presName="node" presStyleLbl="node1" presStyleIdx="9" presStyleCnt="15">
        <dgm:presLayoutVars>
          <dgm:bulletEnabled val="1"/>
        </dgm:presLayoutVars>
      </dgm:prSet>
      <dgm:spPr/>
    </dgm:pt>
    <dgm:pt modelId="{07FA628D-C019-784C-AAB7-5536B068F838}" type="pres">
      <dgm:prSet presAssocID="{C89F4509-6A5E-DC46-9924-FA7740226CCE}" presName="sibTrans" presStyleCnt="0"/>
      <dgm:spPr/>
    </dgm:pt>
    <dgm:pt modelId="{9941DB7B-4352-6241-81A4-C161BA90B583}" type="pres">
      <dgm:prSet presAssocID="{F2AF12FC-7DF1-E447-B2B6-6318539A186F}" presName="node" presStyleLbl="node1" presStyleIdx="10" presStyleCnt="15">
        <dgm:presLayoutVars>
          <dgm:bulletEnabled val="1"/>
        </dgm:presLayoutVars>
      </dgm:prSet>
      <dgm:spPr/>
    </dgm:pt>
    <dgm:pt modelId="{373748F2-C2A5-214C-9F7C-5385243A43D3}" type="pres">
      <dgm:prSet presAssocID="{898B0650-95AB-2A46-8388-250C2109E549}" presName="sibTrans" presStyleCnt="0"/>
      <dgm:spPr/>
    </dgm:pt>
    <dgm:pt modelId="{53E17A2D-174F-D046-A8ED-5D183D6CE5F8}" type="pres">
      <dgm:prSet presAssocID="{A9A1C85B-110F-B34A-B4E9-3ECF78E1E38C}" presName="node" presStyleLbl="node1" presStyleIdx="11" presStyleCnt="15">
        <dgm:presLayoutVars>
          <dgm:bulletEnabled val="1"/>
        </dgm:presLayoutVars>
      </dgm:prSet>
      <dgm:spPr/>
    </dgm:pt>
    <dgm:pt modelId="{6E2066F3-0668-254D-8884-F9400FF3EAA8}" type="pres">
      <dgm:prSet presAssocID="{3D79272B-4C0F-E144-A38B-E3F6B6E51B14}" presName="sibTrans" presStyleCnt="0"/>
      <dgm:spPr/>
    </dgm:pt>
    <dgm:pt modelId="{75FAB66B-F03D-0F48-B54B-2914F50336C0}" type="pres">
      <dgm:prSet presAssocID="{0EEC8E24-F667-AC46-A445-C31E23BB2336}" presName="node" presStyleLbl="node1" presStyleIdx="12" presStyleCnt="15">
        <dgm:presLayoutVars>
          <dgm:bulletEnabled val="1"/>
        </dgm:presLayoutVars>
      </dgm:prSet>
      <dgm:spPr/>
    </dgm:pt>
    <dgm:pt modelId="{E9F39DA5-19D5-3F43-B67B-9042CF792BF6}" type="pres">
      <dgm:prSet presAssocID="{CE353B19-399B-6B4C-A87A-7BD9107D3874}" presName="sibTrans" presStyleCnt="0"/>
      <dgm:spPr/>
    </dgm:pt>
    <dgm:pt modelId="{743DE183-DD05-E14B-B3CC-6F5876E5EDD8}" type="pres">
      <dgm:prSet presAssocID="{9C748B1A-D81B-8543-B592-93866738F7B6}" presName="node" presStyleLbl="node1" presStyleIdx="13" presStyleCnt="15">
        <dgm:presLayoutVars>
          <dgm:bulletEnabled val="1"/>
        </dgm:presLayoutVars>
      </dgm:prSet>
      <dgm:spPr/>
    </dgm:pt>
    <dgm:pt modelId="{CD63A1AE-C809-5849-8352-961A1D8AF839}" type="pres">
      <dgm:prSet presAssocID="{37D33975-1250-5348-A457-54B78719EC35}" presName="sibTrans" presStyleCnt="0"/>
      <dgm:spPr/>
    </dgm:pt>
    <dgm:pt modelId="{38D96B76-7C33-B341-8C87-86589D5999A9}" type="pres">
      <dgm:prSet presAssocID="{23FCED58-E74E-5A4B-8B53-88F31DB16A5B}" presName="node" presStyleLbl="node1" presStyleIdx="14" presStyleCnt="15">
        <dgm:presLayoutVars>
          <dgm:bulletEnabled val="1"/>
        </dgm:presLayoutVars>
      </dgm:prSet>
      <dgm:spPr/>
    </dgm:pt>
  </dgm:ptLst>
  <dgm:cxnLst>
    <dgm:cxn modelId="{C53BAF03-8D22-C749-BFFF-3CC6C68CBA40}" type="presOf" srcId="{B37B9F79-6E62-DA4A-8983-08C618A63B7E}" destId="{B222AB7B-D679-C64E-9D2C-C5C52C1AB8A9}" srcOrd="0" destOrd="0" presId="urn:microsoft.com/office/officeart/2005/8/layout/default"/>
    <dgm:cxn modelId="{67C3BC03-E5A0-934C-863C-9CA7BD46BCF8}" type="presOf" srcId="{14515E26-BA1B-1245-9B18-D26012707D16}" destId="{A707081D-835E-E246-9ABF-E8B0B3B3A4BC}" srcOrd="0" destOrd="0" presId="urn:microsoft.com/office/officeart/2005/8/layout/default"/>
    <dgm:cxn modelId="{BEBF8608-66C4-D34D-A2BA-1A1C4A13451C}" srcId="{0FC85A2C-EF22-234A-BF72-BD8CABA3EEE9}" destId="{23FCED58-E74E-5A4B-8B53-88F31DB16A5B}" srcOrd="14" destOrd="0" parTransId="{B0F66BDE-BF59-7F45-B715-CCEA246DD6C4}" sibTransId="{D6CCD6F2-85CA-5B4E-8C16-5C187D45A725}"/>
    <dgm:cxn modelId="{FB701519-51D8-4D40-A999-0FE6E94E43DE}" type="presOf" srcId="{1553CE07-6623-BA40-9034-8CDE6B3A07A6}" destId="{A244C89B-02D6-CA4A-BA48-1F524A0EC4D8}" srcOrd="0" destOrd="0" presId="urn:microsoft.com/office/officeart/2005/8/layout/default"/>
    <dgm:cxn modelId="{EB806321-464C-B14B-B9CE-D59FD9CD4E73}" type="presOf" srcId="{9C748B1A-D81B-8543-B592-93866738F7B6}" destId="{743DE183-DD05-E14B-B3CC-6F5876E5EDD8}" srcOrd="0" destOrd="0" presId="urn:microsoft.com/office/officeart/2005/8/layout/default"/>
    <dgm:cxn modelId="{78180E2D-E7B8-6E42-A262-CB52F224A0E4}" type="presOf" srcId="{23FCED58-E74E-5A4B-8B53-88F31DB16A5B}" destId="{38D96B76-7C33-B341-8C87-86589D5999A9}" srcOrd="0" destOrd="0" presId="urn:microsoft.com/office/officeart/2005/8/layout/default"/>
    <dgm:cxn modelId="{F6116B33-5902-DA4E-840C-F67BC3B75A8A}" srcId="{0FC85A2C-EF22-234A-BF72-BD8CABA3EEE9}" destId="{F2AF12FC-7DF1-E447-B2B6-6318539A186F}" srcOrd="10" destOrd="0" parTransId="{30C673F2-95A9-FF48-9DE5-E5975E21FA52}" sibTransId="{898B0650-95AB-2A46-8388-250C2109E549}"/>
    <dgm:cxn modelId="{D176723F-8AB4-854D-9CDA-27E9B865E84B}" srcId="{0FC85A2C-EF22-234A-BF72-BD8CABA3EEE9}" destId="{4A9A6CF4-EC66-164A-B393-2931152B73E5}" srcOrd="9" destOrd="0" parTransId="{D1D4225B-E618-AB46-9EBF-46C1C4582608}" sibTransId="{C89F4509-6A5E-DC46-9924-FA7740226CCE}"/>
    <dgm:cxn modelId="{49CF875F-7177-B640-9865-D4C17E039D2D}" type="presOf" srcId="{D214ECE5-5F47-F143-B6AF-5A18E8B259CC}" destId="{5CBBA1D7-0967-7047-99A0-175D982E207B}" srcOrd="0" destOrd="0" presId="urn:microsoft.com/office/officeart/2005/8/layout/default"/>
    <dgm:cxn modelId="{144C5160-2EED-6B47-98D2-31C9557EAF11}" type="presOf" srcId="{4A9A6CF4-EC66-164A-B393-2931152B73E5}" destId="{DC35E1F6-C5A2-F44F-AD55-16C37FA1D559}" srcOrd="0" destOrd="0" presId="urn:microsoft.com/office/officeart/2005/8/layout/default"/>
    <dgm:cxn modelId="{F06B6D41-C8F4-5D48-81FE-F4A3778BE8FC}" srcId="{0FC85A2C-EF22-234A-BF72-BD8CABA3EEE9}" destId="{99465A8D-294C-B845-897E-8CC53D29C4C3}" srcOrd="2" destOrd="0" parTransId="{CD155F83-01FB-0441-84A1-923E93767D9A}" sibTransId="{04435305-319C-5446-AABB-005F8FBC59F2}"/>
    <dgm:cxn modelId="{3D759042-3BEE-E242-BBAE-03D240FAD9DC}" type="presOf" srcId="{91B1B5A2-7350-984A-B4DA-0FFB26424ED2}" destId="{EC9CC99B-1B5F-F541-B5F7-05800A017B5A}" srcOrd="0" destOrd="0" presId="urn:microsoft.com/office/officeart/2005/8/layout/default"/>
    <dgm:cxn modelId="{375D766B-174F-9F4B-8856-1EE5AE395648}" type="presOf" srcId="{0FC85A2C-EF22-234A-BF72-BD8CABA3EEE9}" destId="{307F34D1-B4E6-124E-8A6F-194B5456EF4C}" srcOrd="0" destOrd="0" presId="urn:microsoft.com/office/officeart/2005/8/layout/default"/>
    <dgm:cxn modelId="{2B171E4D-786D-7644-83D0-D1909D366ED0}" type="presOf" srcId="{36B1E6FB-6F56-294C-BE7F-6DC5DF51368D}" destId="{DF4806B2-F649-3D40-ACEE-878994F9681A}" srcOrd="0" destOrd="0" presId="urn:microsoft.com/office/officeart/2005/8/layout/default"/>
    <dgm:cxn modelId="{15AAC382-F264-7848-B553-5DFCEFC33C7C}" srcId="{0FC85A2C-EF22-234A-BF72-BD8CABA3EEE9}" destId="{5984F032-6606-9A49-9500-A24AE09D85D0}" srcOrd="0" destOrd="0" parTransId="{87799D5C-6D5C-1543-BB50-E7164A5A1BD3}" sibTransId="{FFE4E272-90B9-8C4B-A882-FEBFACD6A4C0}"/>
    <dgm:cxn modelId="{914A9389-4D29-3340-83A3-E1355917CA6D}" srcId="{0FC85A2C-EF22-234A-BF72-BD8CABA3EEE9}" destId="{83EB8AC7-FEF5-1645-8575-DF19F8C7D289}" srcOrd="3" destOrd="0" parTransId="{6E5429D4-6807-5744-AD3F-CCF78E251265}" sibTransId="{7EAAECF4-A252-BE4B-B9F9-340163245773}"/>
    <dgm:cxn modelId="{320C5C8F-5D3D-2D46-85E8-306B4037C950}" srcId="{0FC85A2C-EF22-234A-BF72-BD8CABA3EEE9}" destId="{D214ECE5-5F47-F143-B6AF-5A18E8B259CC}" srcOrd="5" destOrd="0" parTransId="{4FA15BE8-FB3D-904B-9547-73D3AD7C7281}" sibTransId="{E308DD13-656A-4E47-A868-CE8B9DF930B5}"/>
    <dgm:cxn modelId="{2007C0AA-B2F3-104E-B93D-D1BC73FF3B8D}" type="presOf" srcId="{83EB8AC7-FEF5-1645-8575-DF19F8C7D289}" destId="{0C5C11C5-B5E6-174D-B83F-416A9906F60B}" srcOrd="0" destOrd="0" presId="urn:microsoft.com/office/officeart/2005/8/layout/default"/>
    <dgm:cxn modelId="{703BB4B0-46AC-8945-A99B-69219AB164B5}" type="presOf" srcId="{A9A1C85B-110F-B34A-B4E9-3ECF78E1E38C}" destId="{53E17A2D-174F-D046-A8ED-5D183D6CE5F8}" srcOrd="0" destOrd="0" presId="urn:microsoft.com/office/officeart/2005/8/layout/default"/>
    <dgm:cxn modelId="{1207E5B0-F41D-B749-9455-FCEAFE290095}" type="presOf" srcId="{0EEC8E24-F667-AC46-A445-C31E23BB2336}" destId="{75FAB66B-F03D-0F48-B54B-2914F50336C0}" srcOrd="0" destOrd="0" presId="urn:microsoft.com/office/officeart/2005/8/layout/default"/>
    <dgm:cxn modelId="{7A4186BA-CC61-5D43-BB5C-AEF92F88AD46}" srcId="{0FC85A2C-EF22-234A-BF72-BD8CABA3EEE9}" destId="{1553CE07-6623-BA40-9034-8CDE6B3A07A6}" srcOrd="7" destOrd="0" parTransId="{AFDCEB18-6E39-1B4B-8E8A-42F0458129F5}" sibTransId="{C57915EB-D538-044F-B116-A9D9F0930FD2}"/>
    <dgm:cxn modelId="{31358ABC-ABF3-CE41-AAEA-E0505B63DB46}" type="presOf" srcId="{99465A8D-294C-B845-897E-8CC53D29C4C3}" destId="{76A8C7EC-2D58-D342-B89A-936AD2B810CD}" srcOrd="0" destOrd="0" presId="urn:microsoft.com/office/officeart/2005/8/layout/default"/>
    <dgm:cxn modelId="{A5C92CBE-5455-9A47-8D87-8D90F5095972}" srcId="{0FC85A2C-EF22-234A-BF72-BD8CABA3EEE9}" destId="{A9A1C85B-110F-B34A-B4E9-3ECF78E1E38C}" srcOrd="11" destOrd="0" parTransId="{563A3E25-0636-BD43-A6C4-6AA1E1FCE3D8}" sibTransId="{3D79272B-4C0F-E144-A38B-E3F6B6E51B14}"/>
    <dgm:cxn modelId="{D6D470C2-16DC-3749-A5D7-3E9350BBBB3E}" srcId="{0FC85A2C-EF22-234A-BF72-BD8CABA3EEE9}" destId="{14515E26-BA1B-1245-9B18-D26012707D16}" srcOrd="1" destOrd="0" parTransId="{CEE0CC30-C46B-7240-924A-F8B5825B6D52}" sibTransId="{AB4D78E2-56F3-5549-AEC5-440506180FA7}"/>
    <dgm:cxn modelId="{B5B24DC6-A56E-7944-B921-2FE45D85C074}" type="presOf" srcId="{5984F032-6606-9A49-9500-A24AE09D85D0}" destId="{7062F044-101D-864D-8954-5A8310F78D20}" srcOrd="0" destOrd="0" presId="urn:microsoft.com/office/officeart/2005/8/layout/default"/>
    <dgm:cxn modelId="{BED66FD0-B013-1B4F-82C9-3297790D2E3C}" type="presOf" srcId="{F2AF12FC-7DF1-E447-B2B6-6318539A186F}" destId="{9941DB7B-4352-6241-81A4-C161BA90B583}" srcOrd="0" destOrd="0" presId="urn:microsoft.com/office/officeart/2005/8/layout/default"/>
    <dgm:cxn modelId="{D327F7DB-7613-0B4A-BEF0-E002C9070CC0}" srcId="{0FC85A2C-EF22-234A-BF72-BD8CABA3EEE9}" destId="{36B1E6FB-6F56-294C-BE7F-6DC5DF51368D}" srcOrd="6" destOrd="0" parTransId="{FD42A185-EC13-7045-BF40-50FC7AF7B0CA}" sibTransId="{27AA1E87-461F-3143-BED6-B8AAFDF8EF9E}"/>
    <dgm:cxn modelId="{9659DEDC-4388-124F-85BF-94C66C9D5024}" srcId="{0FC85A2C-EF22-234A-BF72-BD8CABA3EEE9}" destId="{0EEC8E24-F667-AC46-A445-C31E23BB2336}" srcOrd="12" destOrd="0" parTransId="{0690BBA1-F184-7242-99CB-CDFFEC51C4BF}" sibTransId="{CE353B19-399B-6B4C-A87A-7BD9107D3874}"/>
    <dgm:cxn modelId="{CB9C33ED-F9F5-A74C-8341-D4AE421E8807}" srcId="{0FC85A2C-EF22-234A-BF72-BD8CABA3EEE9}" destId="{91B1B5A2-7350-984A-B4DA-0FFB26424ED2}" srcOrd="4" destOrd="0" parTransId="{CF8C9061-1DD9-2940-8DD8-C039F5A85E6A}" sibTransId="{2745076B-5D7E-5B4B-B5A7-1EE4598C2C10}"/>
    <dgm:cxn modelId="{9949F3F5-CBE8-944E-BE2E-17C35F81D4BF}" srcId="{0FC85A2C-EF22-234A-BF72-BD8CABA3EEE9}" destId="{B37B9F79-6E62-DA4A-8983-08C618A63B7E}" srcOrd="8" destOrd="0" parTransId="{95064686-E26B-0C40-B46F-8DE42A5C1F92}" sibTransId="{33DBFF38-9BFD-BE4B-92A1-13F89B12D9AC}"/>
    <dgm:cxn modelId="{4A7088FF-CAE6-904E-9B74-6BE4F308859B}" srcId="{0FC85A2C-EF22-234A-BF72-BD8CABA3EEE9}" destId="{9C748B1A-D81B-8543-B592-93866738F7B6}" srcOrd="13" destOrd="0" parTransId="{C4BF1AA7-AE3D-1348-A08F-1AC72658072F}" sibTransId="{37D33975-1250-5348-A457-54B78719EC35}"/>
    <dgm:cxn modelId="{51D22AD9-D319-8240-BD2C-A26ADCD844C5}" type="presParOf" srcId="{307F34D1-B4E6-124E-8A6F-194B5456EF4C}" destId="{7062F044-101D-864D-8954-5A8310F78D20}" srcOrd="0" destOrd="0" presId="urn:microsoft.com/office/officeart/2005/8/layout/default"/>
    <dgm:cxn modelId="{36F60E44-72BA-334D-94C0-27895352487F}" type="presParOf" srcId="{307F34D1-B4E6-124E-8A6F-194B5456EF4C}" destId="{914CBE35-5EE2-8241-8A2C-E148E8382B02}" srcOrd="1" destOrd="0" presId="urn:microsoft.com/office/officeart/2005/8/layout/default"/>
    <dgm:cxn modelId="{AE858C9E-787B-BA48-92AA-F354A8C6F9DA}" type="presParOf" srcId="{307F34D1-B4E6-124E-8A6F-194B5456EF4C}" destId="{A707081D-835E-E246-9ABF-E8B0B3B3A4BC}" srcOrd="2" destOrd="0" presId="urn:microsoft.com/office/officeart/2005/8/layout/default"/>
    <dgm:cxn modelId="{B836AF1F-1B21-DA46-9C17-E9A7DEAF6E1A}" type="presParOf" srcId="{307F34D1-B4E6-124E-8A6F-194B5456EF4C}" destId="{977444ED-866C-5E41-A6A3-5518554229C1}" srcOrd="3" destOrd="0" presId="urn:microsoft.com/office/officeart/2005/8/layout/default"/>
    <dgm:cxn modelId="{0F5CF2B4-3696-2A42-941E-8F0A5029A678}" type="presParOf" srcId="{307F34D1-B4E6-124E-8A6F-194B5456EF4C}" destId="{76A8C7EC-2D58-D342-B89A-936AD2B810CD}" srcOrd="4" destOrd="0" presId="urn:microsoft.com/office/officeart/2005/8/layout/default"/>
    <dgm:cxn modelId="{18FD471C-F9B8-EB45-99E6-590BD6EA5442}" type="presParOf" srcId="{307F34D1-B4E6-124E-8A6F-194B5456EF4C}" destId="{E1BC4062-A2F7-DD4C-A733-F2A585D2C715}" srcOrd="5" destOrd="0" presId="urn:microsoft.com/office/officeart/2005/8/layout/default"/>
    <dgm:cxn modelId="{07E568D7-E7D2-474B-AEF4-55B51A51EEF4}" type="presParOf" srcId="{307F34D1-B4E6-124E-8A6F-194B5456EF4C}" destId="{0C5C11C5-B5E6-174D-B83F-416A9906F60B}" srcOrd="6" destOrd="0" presId="urn:microsoft.com/office/officeart/2005/8/layout/default"/>
    <dgm:cxn modelId="{74092FDE-876A-9D4E-B28C-739BA44E0EA0}" type="presParOf" srcId="{307F34D1-B4E6-124E-8A6F-194B5456EF4C}" destId="{405F980B-DAB6-2143-91FB-56AAACAF97DE}" srcOrd="7" destOrd="0" presId="urn:microsoft.com/office/officeart/2005/8/layout/default"/>
    <dgm:cxn modelId="{11C240FE-3FAE-0541-99B8-A89D65FEBA22}" type="presParOf" srcId="{307F34D1-B4E6-124E-8A6F-194B5456EF4C}" destId="{EC9CC99B-1B5F-F541-B5F7-05800A017B5A}" srcOrd="8" destOrd="0" presId="urn:microsoft.com/office/officeart/2005/8/layout/default"/>
    <dgm:cxn modelId="{10EC6F4C-2DD6-6C4A-A664-1BBBA650C8CF}" type="presParOf" srcId="{307F34D1-B4E6-124E-8A6F-194B5456EF4C}" destId="{1B0DA284-9083-0548-A480-D6DFD7860DA6}" srcOrd="9" destOrd="0" presId="urn:microsoft.com/office/officeart/2005/8/layout/default"/>
    <dgm:cxn modelId="{9AA719DE-49DF-0F4A-903C-B0719DA6BF77}" type="presParOf" srcId="{307F34D1-B4E6-124E-8A6F-194B5456EF4C}" destId="{5CBBA1D7-0967-7047-99A0-175D982E207B}" srcOrd="10" destOrd="0" presId="urn:microsoft.com/office/officeart/2005/8/layout/default"/>
    <dgm:cxn modelId="{30D4214F-57FF-384A-ADDD-7DA169F699C5}" type="presParOf" srcId="{307F34D1-B4E6-124E-8A6F-194B5456EF4C}" destId="{6F1357F5-0B2E-1C40-AB8F-0EB7A66E500F}" srcOrd="11" destOrd="0" presId="urn:microsoft.com/office/officeart/2005/8/layout/default"/>
    <dgm:cxn modelId="{92F629E8-B0D5-614C-9408-EFEA78F5C356}" type="presParOf" srcId="{307F34D1-B4E6-124E-8A6F-194B5456EF4C}" destId="{DF4806B2-F649-3D40-ACEE-878994F9681A}" srcOrd="12" destOrd="0" presId="urn:microsoft.com/office/officeart/2005/8/layout/default"/>
    <dgm:cxn modelId="{F091F383-3010-7D40-AD6F-8B8A2BF904AE}" type="presParOf" srcId="{307F34D1-B4E6-124E-8A6F-194B5456EF4C}" destId="{E0C7107A-295D-3748-8A3E-3FD5BF0AD5BC}" srcOrd="13" destOrd="0" presId="urn:microsoft.com/office/officeart/2005/8/layout/default"/>
    <dgm:cxn modelId="{280BCF25-B605-EC41-B24B-92468B9D8C3C}" type="presParOf" srcId="{307F34D1-B4E6-124E-8A6F-194B5456EF4C}" destId="{A244C89B-02D6-CA4A-BA48-1F524A0EC4D8}" srcOrd="14" destOrd="0" presId="urn:microsoft.com/office/officeart/2005/8/layout/default"/>
    <dgm:cxn modelId="{94A8042B-5F7A-114C-AF9A-2B3E061A2D3C}" type="presParOf" srcId="{307F34D1-B4E6-124E-8A6F-194B5456EF4C}" destId="{D35851B6-E1F3-2645-9171-DC059469819B}" srcOrd="15" destOrd="0" presId="urn:microsoft.com/office/officeart/2005/8/layout/default"/>
    <dgm:cxn modelId="{1E11E471-880C-164E-9B6C-0CABC787A6DF}" type="presParOf" srcId="{307F34D1-B4E6-124E-8A6F-194B5456EF4C}" destId="{B222AB7B-D679-C64E-9D2C-C5C52C1AB8A9}" srcOrd="16" destOrd="0" presId="urn:microsoft.com/office/officeart/2005/8/layout/default"/>
    <dgm:cxn modelId="{158E26F0-4A92-794B-9470-C7A551B7990F}" type="presParOf" srcId="{307F34D1-B4E6-124E-8A6F-194B5456EF4C}" destId="{886C9401-0C1E-2545-8CD1-6A7C659837A5}" srcOrd="17" destOrd="0" presId="urn:microsoft.com/office/officeart/2005/8/layout/default"/>
    <dgm:cxn modelId="{EDD2D318-A0C3-DC41-8A91-20F65FF5AFAA}" type="presParOf" srcId="{307F34D1-B4E6-124E-8A6F-194B5456EF4C}" destId="{DC35E1F6-C5A2-F44F-AD55-16C37FA1D559}" srcOrd="18" destOrd="0" presId="urn:microsoft.com/office/officeart/2005/8/layout/default"/>
    <dgm:cxn modelId="{281427E9-04F8-1F48-9BE4-431B9A54D3DD}" type="presParOf" srcId="{307F34D1-B4E6-124E-8A6F-194B5456EF4C}" destId="{07FA628D-C019-784C-AAB7-5536B068F838}" srcOrd="19" destOrd="0" presId="urn:microsoft.com/office/officeart/2005/8/layout/default"/>
    <dgm:cxn modelId="{1AD5BD2D-72FE-F547-A258-54A2B7DD9783}" type="presParOf" srcId="{307F34D1-B4E6-124E-8A6F-194B5456EF4C}" destId="{9941DB7B-4352-6241-81A4-C161BA90B583}" srcOrd="20" destOrd="0" presId="urn:microsoft.com/office/officeart/2005/8/layout/default"/>
    <dgm:cxn modelId="{0D47B492-8B60-1041-B2A5-3EF485A0C2C7}" type="presParOf" srcId="{307F34D1-B4E6-124E-8A6F-194B5456EF4C}" destId="{373748F2-C2A5-214C-9F7C-5385243A43D3}" srcOrd="21" destOrd="0" presId="urn:microsoft.com/office/officeart/2005/8/layout/default"/>
    <dgm:cxn modelId="{B7168844-FC96-574E-B93E-C7331F28BA8C}" type="presParOf" srcId="{307F34D1-B4E6-124E-8A6F-194B5456EF4C}" destId="{53E17A2D-174F-D046-A8ED-5D183D6CE5F8}" srcOrd="22" destOrd="0" presId="urn:microsoft.com/office/officeart/2005/8/layout/default"/>
    <dgm:cxn modelId="{996E578C-C729-EE45-917C-D47FA4DA9953}" type="presParOf" srcId="{307F34D1-B4E6-124E-8A6F-194B5456EF4C}" destId="{6E2066F3-0668-254D-8884-F9400FF3EAA8}" srcOrd="23" destOrd="0" presId="urn:microsoft.com/office/officeart/2005/8/layout/default"/>
    <dgm:cxn modelId="{E1B776A2-A30D-C54C-920F-6F0F414E1390}" type="presParOf" srcId="{307F34D1-B4E6-124E-8A6F-194B5456EF4C}" destId="{75FAB66B-F03D-0F48-B54B-2914F50336C0}" srcOrd="24" destOrd="0" presId="urn:microsoft.com/office/officeart/2005/8/layout/default"/>
    <dgm:cxn modelId="{BBF2A1E7-EBBD-7147-A83E-9B3FCFE81423}" type="presParOf" srcId="{307F34D1-B4E6-124E-8A6F-194B5456EF4C}" destId="{E9F39DA5-19D5-3F43-B67B-9042CF792BF6}" srcOrd="25" destOrd="0" presId="urn:microsoft.com/office/officeart/2005/8/layout/default"/>
    <dgm:cxn modelId="{50E1C078-2653-0640-8C15-2AF6E639F502}" type="presParOf" srcId="{307F34D1-B4E6-124E-8A6F-194B5456EF4C}" destId="{743DE183-DD05-E14B-B3CC-6F5876E5EDD8}" srcOrd="26" destOrd="0" presId="urn:microsoft.com/office/officeart/2005/8/layout/default"/>
    <dgm:cxn modelId="{28A226C8-71AF-894D-A0B8-0970F1D87AC2}" type="presParOf" srcId="{307F34D1-B4E6-124E-8A6F-194B5456EF4C}" destId="{CD63A1AE-C809-5849-8352-961A1D8AF839}" srcOrd="27" destOrd="0" presId="urn:microsoft.com/office/officeart/2005/8/layout/default"/>
    <dgm:cxn modelId="{22CB7064-A79A-0140-9C00-E997EE5F04F0}" type="presParOf" srcId="{307F34D1-B4E6-124E-8A6F-194B5456EF4C}" destId="{38D96B76-7C33-B341-8C87-86589D5999A9}" srcOrd="28"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D37A2-C3FD-4B9E-82D2-DFDC6B6D0266}">
      <dsp:nvSpPr>
        <dsp:cNvPr id="0" name=""/>
        <dsp:cNvSpPr/>
      </dsp:nvSpPr>
      <dsp:spPr>
        <a:xfrm>
          <a:off x="0" y="4456"/>
          <a:ext cx="4684058" cy="9762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8CB2E2-DE17-4AA6-9CE7-81D5653AF106}">
      <dsp:nvSpPr>
        <dsp:cNvPr id="0" name=""/>
        <dsp:cNvSpPr/>
      </dsp:nvSpPr>
      <dsp:spPr>
        <a:xfrm>
          <a:off x="295311" y="224109"/>
          <a:ext cx="537454" cy="5369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68B74A-4EF8-4501-B479-F9C6F2B9E99F}">
      <dsp:nvSpPr>
        <dsp:cNvPr id="0" name=""/>
        <dsp:cNvSpPr/>
      </dsp:nvSpPr>
      <dsp:spPr>
        <a:xfrm>
          <a:off x="1128077" y="4456"/>
          <a:ext cx="3521812" cy="103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76" tIns="109776" rIns="109776" bIns="109776" numCol="1" spcCol="1270" anchor="ctr" anchorCtr="0">
          <a:noAutofit/>
        </a:bodyPr>
        <a:lstStyle/>
        <a:p>
          <a:pPr marL="0" lvl="0" indent="0" algn="l" defTabSz="622300">
            <a:lnSpc>
              <a:spcPct val="100000"/>
            </a:lnSpc>
            <a:spcBef>
              <a:spcPct val="0"/>
            </a:spcBef>
            <a:spcAft>
              <a:spcPct val="35000"/>
            </a:spcAft>
            <a:buNone/>
          </a:pPr>
          <a:r>
            <a:rPr lang="es-EC" sz="1400" kern="1200"/>
            <a:t>•CONTACTO CON LA NATURALEZA </a:t>
          </a:r>
          <a:endParaRPr lang="en-US" sz="1400" kern="1200"/>
        </a:p>
      </dsp:txBody>
      <dsp:txXfrm>
        <a:off x="1128077" y="4456"/>
        <a:ext cx="3521812" cy="1037250"/>
      </dsp:txXfrm>
    </dsp:sp>
    <dsp:sp modelId="{AF6597FD-E265-4385-8805-D953A8C7EEE1}">
      <dsp:nvSpPr>
        <dsp:cNvPr id="0" name=""/>
        <dsp:cNvSpPr/>
      </dsp:nvSpPr>
      <dsp:spPr>
        <a:xfrm>
          <a:off x="0" y="1301020"/>
          <a:ext cx="4684058" cy="9762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82723B-BAA7-47AF-8840-F209DBE290B0}">
      <dsp:nvSpPr>
        <dsp:cNvPr id="0" name=""/>
        <dsp:cNvSpPr/>
      </dsp:nvSpPr>
      <dsp:spPr>
        <a:xfrm>
          <a:off x="295311" y="1520673"/>
          <a:ext cx="537454" cy="5369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D2099-F4FD-4752-924C-41E8D28C6317}">
      <dsp:nvSpPr>
        <dsp:cNvPr id="0" name=""/>
        <dsp:cNvSpPr/>
      </dsp:nvSpPr>
      <dsp:spPr>
        <a:xfrm>
          <a:off x="1128077" y="1301020"/>
          <a:ext cx="3521812" cy="103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76" tIns="109776" rIns="109776" bIns="109776" numCol="1" spcCol="1270" anchor="ctr" anchorCtr="0">
          <a:noAutofit/>
        </a:bodyPr>
        <a:lstStyle/>
        <a:p>
          <a:pPr marL="0" lvl="0" indent="0" algn="l" defTabSz="622300">
            <a:lnSpc>
              <a:spcPct val="100000"/>
            </a:lnSpc>
            <a:spcBef>
              <a:spcPct val="0"/>
            </a:spcBef>
            <a:spcAft>
              <a:spcPct val="35000"/>
            </a:spcAft>
            <a:buNone/>
          </a:pPr>
          <a:r>
            <a:rPr lang="es-EC" sz="1400" kern="1200"/>
            <a:t>• SER MÁS CONSCIENTES CON EL AMBIENTE </a:t>
          </a:r>
          <a:endParaRPr lang="en-US" sz="1400" kern="1200"/>
        </a:p>
      </dsp:txBody>
      <dsp:txXfrm>
        <a:off x="1128077" y="1301020"/>
        <a:ext cx="3521812" cy="1037250"/>
      </dsp:txXfrm>
    </dsp:sp>
    <dsp:sp modelId="{59140979-64CE-4BDF-9A74-F67B794085AA}">
      <dsp:nvSpPr>
        <dsp:cNvPr id="0" name=""/>
        <dsp:cNvSpPr/>
      </dsp:nvSpPr>
      <dsp:spPr>
        <a:xfrm>
          <a:off x="0" y="2597583"/>
          <a:ext cx="4684058" cy="9762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894E4D-1983-44E4-A36A-3C5981C57B16}">
      <dsp:nvSpPr>
        <dsp:cNvPr id="0" name=""/>
        <dsp:cNvSpPr/>
      </dsp:nvSpPr>
      <dsp:spPr>
        <a:xfrm>
          <a:off x="295311" y="2817236"/>
          <a:ext cx="537454" cy="5369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982498-D908-4679-B269-6E9A4CB76F6A}">
      <dsp:nvSpPr>
        <dsp:cNvPr id="0" name=""/>
        <dsp:cNvSpPr/>
      </dsp:nvSpPr>
      <dsp:spPr>
        <a:xfrm>
          <a:off x="1128077" y="2597583"/>
          <a:ext cx="3521812" cy="103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76" tIns="109776" rIns="109776" bIns="109776" numCol="1" spcCol="1270" anchor="ctr" anchorCtr="0">
          <a:noAutofit/>
        </a:bodyPr>
        <a:lstStyle/>
        <a:p>
          <a:pPr marL="0" lvl="0" indent="0" algn="l" defTabSz="622300">
            <a:lnSpc>
              <a:spcPct val="100000"/>
            </a:lnSpc>
            <a:spcBef>
              <a:spcPct val="0"/>
            </a:spcBef>
            <a:spcAft>
              <a:spcPct val="35000"/>
            </a:spcAft>
            <a:buNone/>
          </a:pPr>
          <a:r>
            <a:rPr lang="es-EC" sz="1400" kern="1200"/>
            <a:t>•CONOCERNOS Y ESTRECHAR VÍNCULOS CON LA COMUNIDAD ESCOLAR •EFECTUAR UNA ACTIVIDAD CARDIOVASCULAR </a:t>
          </a:r>
          <a:endParaRPr lang="en-US" sz="1400" kern="1200"/>
        </a:p>
      </dsp:txBody>
      <dsp:txXfrm>
        <a:off x="1128077" y="2597583"/>
        <a:ext cx="3521812" cy="1037250"/>
      </dsp:txXfrm>
    </dsp:sp>
    <dsp:sp modelId="{324EB970-F299-46F4-9DA3-72B3AAD99527}">
      <dsp:nvSpPr>
        <dsp:cNvPr id="0" name=""/>
        <dsp:cNvSpPr/>
      </dsp:nvSpPr>
      <dsp:spPr>
        <a:xfrm>
          <a:off x="0" y="3894147"/>
          <a:ext cx="4684058" cy="9762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0F9971-5A85-4199-B622-5DFBFAA72BCC}">
      <dsp:nvSpPr>
        <dsp:cNvPr id="0" name=""/>
        <dsp:cNvSpPr/>
      </dsp:nvSpPr>
      <dsp:spPr>
        <a:xfrm>
          <a:off x="295311" y="4113800"/>
          <a:ext cx="537454" cy="5369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7EBF61-0167-4F53-B4AB-2C48C4CB1FBD}">
      <dsp:nvSpPr>
        <dsp:cNvPr id="0" name=""/>
        <dsp:cNvSpPr/>
      </dsp:nvSpPr>
      <dsp:spPr>
        <a:xfrm>
          <a:off x="1128077" y="3894147"/>
          <a:ext cx="3521812" cy="103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76" tIns="109776" rIns="109776" bIns="109776" numCol="1" spcCol="1270" anchor="ctr" anchorCtr="0">
          <a:noAutofit/>
        </a:bodyPr>
        <a:lstStyle/>
        <a:p>
          <a:pPr marL="0" lvl="0" indent="0" algn="l" defTabSz="622300">
            <a:lnSpc>
              <a:spcPct val="100000"/>
            </a:lnSpc>
            <a:spcBef>
              <a:spcPct val="0"/>
            </a:spcBef>
            <a:spcAft>
              <a:spcPct val="35000"/>
            </a:spcAft>
            <a:buNone/>
          </a:pPr>
          <a:r>
            <a:rPr lang="es-EC" sz="1400" kern="1200"/>
            <a:t>•REDUDIR LOS NIVELES DE ESTRÉS</a:t>
          </a:r>
          <a:endParaRPr lang="en-US" sz="1400" kern="1200"/>
        </a:p>
      </dsp:txBody>
      <dsp:txXfrm>
        <a:off x="1128077" y="3894147"/>
        <a:ext cx="3521812" cy="1037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03064-A0E6-41D2-808C-2D7803798D73}">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E91CC-1362-4603-96F7-EBC970544B74}">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419" sz="1600" kern="1200"/>
            <a:t>18 de marzo de 2022</a:t>
          </a:r>
        </a:p>
      </dsp:txBody>
      <dsp:txXfrm>
        <a:off x="3698614" y="941764"/>
        <a:ext cx="1449298" cy="724475"/>
      </dsp:txXfrm>
    </dsp:sp>
    <dsp:sp modelId="{9E7560C6-4C3D-4A36-8E92-6090F9F8699D}">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accent5">
            <a:hueOff val="-265126"/>
            <a:satOff val="-3598"/>
            <a:lumOff val="-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3CDE70-3A01-974D-8536-9FF4050EFF39}">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419" sz="1600" kern="1200"/>
            <a:t>1ro a 3ro grado a las 10:30am </a:t>
          </a:r>
        </a:p>
      </dsp:txBody>
      <dsp:txXfrm>
        <a:off x="2977148" y="2449237"/>
        <a:ext cx="1449298" cy="724475"/>
      </dsp:txXfrm>
    </dsp:sp>
    <dsp:sp modelId="{CC52134C-F592-F549-BB3A-8975D2702F5C}">
      <dsp:nvSpPr>
        <dsp:cNvPr id="0" name=""/>
        <dsp:cNvSpPr/>
      </dsp:nvSpPr>
      <dsp:spPr>
        <a:xfrm>
          <a:off x="3307759" y="3176964"/>
          <a:ext cx="2240804" cy="2241702"/>
        </a:xfrm>
        <a:prstGeom prst="blockArc">
          <a:avLst>
            <a:gd name="adj1" fmla="val 13500000"/>
            <a:gd name="adj2" fmla="val 10800000"/>
            <a:gd name="adj3" fmla="val 12740"/>
          </a:avLst>
        </a:prstGeom>
        <a:solidFill>
          <a:schemeClr val="accent5">
            <a:hueOff val="-530252"/>
            <a:satOff val="-7196"/>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EE6CD3-8227-3945-9387-AA3973A00E67}">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419" sz="1600" kern="1200"/>
            <a:t>4tos a 8vos a las 15:30 pm</a:t>
          </a:r>
        </a:p>
      </dsp:txBody>
      <dsp:txXfrm>
        <a:off x="3702042" y="3958878"/>
        <a:ext cx="1449298" cy="7244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03064-A0E6-41D2-808C-2D7803798D73}">
      <dsp:nvSpPr>
        <dsp:cNvPr id="0" name=""/>
        <dsp:cNvSpPr/>
      </dsp:nvSpPr>
      <dsp:spPr>
        <a:xfrm>
          <a:off x="2761668" y="0"/>
          <a:ext cx="2809099" cy="2809526"/>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E91CC-1362-4603-96F7-EBC970544B74}">
      <dsp:nvSpPr>
        <dsp:cNvPr id="0" name=""/>
        <dsp:cNvSpPr/>
      </dsp:nvSpPr>
      <dsp:spPr>
        <a:xfrm>
          <a:off x="3382571" y="1014324"/>
          <a:ext cx="1560962" cy="780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419" sz="1400" kern="1200"/>
            <a:t>31 de marzo de 2022</a:t>
          </a:r>
        </a:p>
      </dsp:txBody>
      <dsp:txXfrm>
        <a:off x="3382571" y="1014324"/>
        <a:ext cx="1560962" cy="780294"/>
      </dsp:txXfrm>
    </dsp:sp>
    <dsp:sp modelId="{9E7560C6-4C3D-4A36-8E92-6090F9F8699D}">
      <dsp:nvSpPr>
        <dsp:cNvPr id="0" name=""/>
        <dsp:cNvSpPr/>
      </dsp:nvSpPr>
      <dsp:spPr>
        <a:xfrm>
          <a:off x="1981451" y="1614281"/>
          <a:ext cx="2809099" cy="2809526"/>
        </a:xfrm>
        <a:prstGeom prst="leftCircularArrow">
          <a:avLst>
            <a:gd name="adj1" fmla="val 10980"/>
            <a:gd name="adj2" fmla="val 1142322"/>
            <a:gd name="adj3" fmla="val 6300000"/>
            <a:gd name="adj4" fmla="val 18900000"/>
            <a:gd name="adj5" fmla="val 12500"/>
          </a:avLst>
        </a:prstGeom>
        <a:solidFill>
          <a:schemeClr val="accent5">
            <a:hueOff val="-265126"/>
            <a:satOff val="-3598"/>
            <a:lumOff val="-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CB6DC-B74D-6147-B479-0DC9EEDAADEC}">
      <dsp:nvSpPr>
        <dsp:cNvPr id="0" name=""/>
        <dsp:cNvSpPr/>
      </dsp:nvSpPr>
      <dsp:spPr>
        <a:xfrm>
          <a:off x="2605519" y="2637943"/>
          <a:ext cx="1560962" cy="780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419" sz="1400" kern="1200"/>
            <a:t> Cuerpo estudiantil y docente</a:t>
          </a:r>
        </a:p>
      </dsp:txBody>
      <dsp:txXfrm>
        <a:off x="2605519" y="2637943"/>
        <a:ext cx="1560962" cy="780294"/>
      </dsp:txXfrm>
    </dsp:sp>
    <dsp:sp modelId="{1CD7C2DB-AA70-DA4A-97ED-924D0EF94080}">
      <dsp:nvSpPr>
        <dsp:cNvPr id="0" name=""/>
        <dsp:cNvSpPr/>
      </dsp:nvSpPr>
      <dsp:spPr>
        <a:xfrm>
          <a:off x="2961602" y="3421740"/>
          <a:ext cx="2413451" cy="2414418"/>
        </a:xfrm>
        <a:prstGeom prst="blockArc">
          <a:avLst>
            <a:gd name="adj1" fmla="val 13500000"/>
            <a:gd name="adj2" fmla="val 10800000"/>
            <a:gd name="adj3" fmla="val 12740"/>
          </a:avLst>
        </a:prstGeom>
        <a:solidFill>
          <a:schemeClr val="accent5">
            <a:hueOff val="-530252"/>
            <a:satOff val="-7196"/>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C0ACB-AEAF-A147-883B-10B294CECC75}">
      <dsp:nvSpPr>
        <dsp:cNvPr id="0" name=""/>
        <dsp:cNvSpPr/>
      </dsp:nvSpPr>
      <dsp:spPr>
        <a:xfrm>
          <a:off x="3386264" y="4263897"/>
          <a:ext cx="1560962" cy="780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419" sz="1400" kern="1200"/>
            <a:t>Intervalo banda invitada de padres de familia "Krull"</a:t>
          </a:r>
        </a:p>
      </dsp:txBody>
      <dsp:txXfrm>
        <a:off x="3386264" y="4263897"/>
        <a:ext cx="1560962" cy="7802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03064-A0E6-41D2-808C-2D7803798D73}">
      <dsp:nvSpPr>
        <dsp:cNvPr id="0" name=""/>
        <dsp:cNvSpPr/>
      </dsp:nvSpPr>
      <dsp:spPr>
        <a:xfrm>
          <a:off x="2631024" y="0"/>
          <a:ext cx="3611438" cy="3611541"/>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E91CC-1362-4603-96F7-EBC970544B74}">
      <dsp:nvSpPr>
        <dsp:cNvPr id="0" name=""/>
        <dsp:cNvSpPr/>
      </dsp:nvSpPr>
      <dsp:spPr>
        <a:xfrm>
          <a:off x="3428642" y="1307524"/>
          <a:ext cx="2014898" cy="1007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419" sz="1700" kern="1200"/>
            <a:t>13 de abril de 2022</a:t>
          </a:r>
        </a:p>
      </dsp:txBody>
      <dsp:txXfrm>
        <a:off x="3428642" y="1307524"/>
        <a:ext cx="2014898" cy="1007330"/>
      </dsp:txXfrm>
    </dsp:sp>
    <dsp:sp modelId="{9E7560C6-4C3D-4A36-8E92-6090F9F8699D}">
      <dsp:nvSpPr>
        <dsp:cNvPr id="0" name=""/>
        <dsp:cNvSpPr/>
      </dsp:nvSpPr>
      <dsp:spPr>
        <a:xfrm>
          <a:off x="1885537" y="2314854"/>
          <a:ext cx="3102500" cy="3103812"/>
        </a:xfrm>
        <a:prstGeom prst="blockArc">
          <a:avLst>
            <a:gd name="adj1" fmla="val 0"/>
            <a:gd name="adj2" fmla="val 18900000"/>
            <a:gd name="adj3" fmla="val 12740"/>
          </a:avLst>
        </a:prstGeom>
        <a:solidFill>
          <a:schemeClr val="accent5">
            <a:hueOff val="-530252"/>
            <a:satOff val="-7196"/>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F69BF2-F8A8-F844-AED5-CE3C6BBB4B5D}">
      <dsp:nvSpPr>
        <dsp:cNvPr id="0" name=""/>
        <dsp:cNvSpPr/>
      </dsp:nvSpPr>
      <dsp:spPr>
        <a:xfrm>
          <a:off x="2421193" y="3386666"/>
          <a:ext cx="2014898" cy="1007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419" sz="1700" kern="1200"/>
            <a:t>Cajitas para notas personalizadas  con unos ricos turrones</a:t>
          </a:r>
        </a:p>
      </dsp:txBody>
      <dsp:txXfrm>
        <a:off x="2421193" y="3386666"/>
        <a:ext cx="2014898" cy="10073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032A6-6CBC-3C48-9775-B1B37B06CD3F}">
      <dsp:nvSpPr>
        <dsp:cNvPr id="0" name=""/>
        <dsp:cNvSpPr/>
      </dsp:nvSpPr>
      <dsp:spPr>
        <a:xfrm rot="5400000">
          <a:off x="144741" y="987631"/>
          <a:ext cx="1542529" cy="186146"/>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C33918-8B51-1A41-B68D-5A586AC6D526}">
      <dsp:nvSpPr>
        <dsp:cNvPr id="0" name=""/>
        <dsp:cNvSpPr/>
      </dsp:nvSpPr>
      <dsp:spPr>
        <a:xfrm>
          <a:off x="498001" y="844"/>
          <a:ext cx="2068296" cy="124097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Regreso a la Tierra camino de juegos</a:t>
          </a:r>
        </a:p>
      </dsp:txBody>
      <dsp:txXfrm>
        <a:off x="534348" y="37191"/>
        <a:ext cx="1995602" cy="1168283"/>
      </dsp:txXfrm>
    </dsp:sp>
    <dsp:sp modelId="{A34B6122-AF6B-BF4F-80DE-9C68BB08B910}">
      <dsp:nvSpPr>
        <dsp:cNvPr id="0" name=""/>
        <dsp:cNvSpPr/>
      </dsp:nvSpPr>
      <dsp:spPr>
        <a:xfrm rot="5400000">
          <a:off x="144741" y="2538853"/>
          <a:ext cx="1542529" cy="186146"/>
        </a:xfrm>
        <a:prstGeom prst="rect">
          <a:avLst/>
        </a:prstGeom>
        <a:solidFill>
          <a:schemeClr val="accent5">
            <a:hueOff val="-53025"/>
            <a:satOff val="-720"/>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968CDF-3F3E-A844-8422-DEAEC3405B3D}">
      <dsp:nvSpPr>
        <dsp:cNvPr id="0" name=""/>
        <dsp:cNvSpPr/>
      </dsp:nvSpPr>
      <dsp:spPr>
        <a:xfrm>
          <a:off x="498001" y="1552067"/>
          <a:ext cx="2068296" cy="1240977"/>
        </a:xfrm>
        <a:prstGeom prst="roundRect">
          <a:avLst>
            <a:gd name="adj" fmla="val 10000"/>
          </a:avLst>
        </a:prstGeom>
        <a:solidFill>
          <a:schemeClr val="accent5">
            <a:hueOff val="-48205"/>
            <a:satOff val="-654"/>
            <a:lumOff val="-4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Danza aerea, coro, instrumentos, canto</a:t>
          </a:r>
        </a:p>
      </dsp:txBody>
      <dsp:txXfrm>
        <a:off x="534348" y="1588414"/>
        <a:ext cx="1995602" cy="1168283"/>
      </dsp:txXfrm>
    </dsp:sp>
    <dsp:sp modelId="{B718FAC5-CE5A-644B-AE7A-1D03D065270C}">
      <dsp:nvSpPr>
        <dsp:cNvPr id="0" name=""/>
        <dsp:cNvSpPr/>
      </dsp:nvSpPr>
      <dsp:spPr>
        <a:xfrm rot="5400000">
          <a:off x="144741" y="4090076"/>
          <a:ext cx="1542529" cy="186146"/>
        </a:xfrm>
        <a:prstGeom prst="rect">
          <a:avLst/>
        </a:prstGeom>
        <a:solidFill>
          <a:schemeClr val="accent5">
            <a:hueOff val="-106050"/>
            <a:satOff val="-1439"/>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074E7B-383C-1E4A-83FF-5901F4254D17}">
      <dsp:nvSpPr>
        <dsp:cNvPr id="0" name=""/>
        <dsp:cNvSpPr/>
      </dsp:nvSpPr>
      <dsp:spPr>
        <a:xfrm>
          <a:off x="498001" y="3103289"/>
          <a:ext cx="2068296" cy="1240977"/>
        </a:xfrm>
        <a:prstGeom prst="roundRect">
          <a:avLst>
            <a:gd name="adj" fmla="val 10000"/>
          </a:avLst>
        </a:prstGeom>
        <a:solidFill>
          <a:schemeClr val="accent5">
            <a:hueOff val="-96410"/>
            <a:satOff val="-1308"/>
            <a:lumOff val="-9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bandas estudiantiles, Marujitas, flamenco Presentación Unidad Educativa Mariscal Sucre la Codicia</a:t>
          </a:r>
        </a:p>
      </dsp:txBody>
      <dsp:txXfrm>
        <a:off x="534348" y="3139636"/>
        <a:ext cx="1995602" cy="1168283"/>
      </dsp:txXfrm>
    </dsp:sp>
    <dsp:sp modelId="{D752EAA6-DFB3-D046-893C-6F396E367348}">
      <dsp:nvSpPr>
        <dsp:cNvPr id="0" name=""/>
        <dsp:cNvSpPr/>
      </dsp:nvSpPr>
      <dsp:spPr>
        <a:xfrm>
          <a:off x="920353" y="4865687"/>
          <a:ext cx="2742141" cy="186146"/>
        </a:xfrm>
        <a:prstGeom prst="rect">
          <a:avLst/>
        </a:prstGeom>
        <a:solidFill>
          <a:schemeClr val="accent5">
            <a:hueOff val="-159076"/>
            <a:satOff val="-2159"/>
            <a:lumOff val="-164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060F9C-48FE-774B-8E30-5F079295AC14}">
      <dsp:nvSpPr>
        <dsp:cNvPr id="0" name=""/>
        <dsp:cNvSpPr/>
      </dsp:nvSpPr>
      <dsp:spPr>
        <a:xfrm>
          <a:off x="498001" y="4654511"/>
          <a:ext cx="2068296" cy="1240977"/>
        </a:xfrm>
        <a:prstGeom prst="roundRect">
          <a:avLst>
            <a:gd name="adj" fmla="val 10000"/>
          </a:avLst>
        </a:prstGeom>
        <a:solidFill>
          <a:schemeClr val="accent5">
            <a:hueOff val="-144614"/>
            <a:satOff val="-1963"/>
            <a:lumOff val="-14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patio de comidas: auspiciantes y 5to grado y 5to curso</a:t>
          </a:r>
        </a:p>
      </dsp:txBody>
      <dsp:txXfrm>
        <a:off x="534348" y="4690858"/>
        <a:ext cx="1995602" cy="1168283"/>
      </dsp:txXfrm>
    </dsp:sp>
    <dsp:sp modelId="{C914561E-E482-EA46-BD02-4C8542C57477}">
      <dsp:nvSpPr>
        <dsp:cNvPr id="0" name=""/>
        <dsp:cNvSpPr/>
      </dsp:nvSpPr>
      <dsp:spPr>
        <a:xfrm rot="16200000">
          <a:off x="2895575" y="4090076"/>
          <a:ext cx="1542529" cy="186146"/>
        </a:xfrm>
        <a:prstGeom prst="rect">
          <a:avLst/>
        </a:prstGeom>
        <a:solidFill>
          <a:schemeClr val="accent5">
            <a:hueOff val="-212101"/>
            <a:satOff val="-2878"/>
            <a:lumOff val="-21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4DCF6C-65AB-F849-BFE4-9D58F22D27D6}">
      <dsp:nvSpPr>
        <dsp:cNvPr id="0" name=""/>
        <dsp:cNvSpPr/>
      </dsp:nvSpPr>
      <dsp:spPr>
        <a:xfrm>
          <a:off x="3248835" y="4654511"/>
          <a:ext cx="2068296" cy="1240977"/>
        </a:xfrm>
        <a:prstGeom prst="roundRect">
          <a:avLst>
            <a:gd name="adj" fmla="val 10000"/>
          </a:avLst>
        </a:prstGeom>
        <a:solidFill>
          <a:schemeClr val="accent5">
            <a:hueOff val="-192819"/>
            <a:satOff val="-2617"/>
            <a:lumOff val="-19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Movimiento Baum alquiló vajilla</a:t>
          </a:r>
        </a:p>
      </dsp:txBody>
      <dsp:txXfrm>
        <a:off x="3285182" y="4690858"/>
        <a:ext cx="1995602" cy="1168283"/>
      </dsp:txXfrm>
    </dsp:sp>
    <dsp:sp modelId="{DB86961F-BC2B-BA4F-B97B-1400511E29E6}">
      <dsp:nvSpPr>
        <dsp:cNvPr id="0" name=""/>
        <dsp:cNvSpPr/>
      </dsp:nvSpPr>
      <dsp:spPr>
        <a:xfrm rot="16200000">
          <a:off x="2895575" y="2538853"/>
          <a:ext cx="1542529" cy="186146"/>
        </a:xfrm>
        <a:prstGeom prst="rect">
          <a:avLst/>
        </a:prstGeom>
        <a:solidFill>
          <a:schemeClr val="accent5">
            <a:hueOff val="-265126"/>
            <a:satOff val="-3598"/>
            <a:lumOff val="-274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FB5754-AE7E-514D-B246-553632173416}">
      <dsp:nvSpPr>
        <dsp:cNvPr id="0" name=""/>
        <dsp:cNvSpPr/>
      </dsp:nvSpPr>
      <dsp:spPr>
        <a:xfrm>
          <a:off x="3248835" y="3103289"/>
          <a:ext cx="2068296" cy="1240977"/>
        </a:xfrm>
        <a:prstGeom prst="roundRect">
          <a:avLst>
            <a:gd name="adj" fmla="val 10000"/>
          </a:avLst>
        </a:prstGeom>
        <a:solidFill>
          <a:schemeClr val="accent5">
            <a:hueOff val="-241024"/>
            <a:satOff val="-3271"/>
            <a:lumOff val="-24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baile moderno, trampolinismo, teakwondo, juegos creativos, esgrima.</a:t>
          </a:r>
        </a:p>
      </dsp:txBody>
      <dsp:txXfrm>
        <a:off x="3285182" y="3139636"/>
        <a:ext cx="1995602" cy="1168283"/>
      </dsp:txXfrm>
    </dsp:sp>
    <dsp:sp modelId="{BBBDEE21-96FD-7C43-872B-26C8523FFA81}">
      <dsp:nvSpPr>
        <dsp:cNvPr id="0" name=""/>
        <dsp:cNvSpPr/>
      </dsp:nvSpPr>
      <dsp:spPr>
        <a:xfrm rot="16200000">
          <a:off x="2895575" y="987631"/>
          <a:ext cx="1542529" cy="186146"/>
        </a:xfrm>
        <a:prstGeom prst="rect">
          <a:avLst/>
        </a:prstGeom>
        <a:solidFill>
          <a:schemeClr val="accent5">
            <a:hueOff val="-318151"/>
            <a:satOff val="-4318"/>
            <a:lumOff val="-329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88EACC-9CDA-704A-AC8A-769067B78C0E}">
      <dsp:nvSpPr>
        <dsp:cNvPr id="0" name=""/>
        <dsp:cNvSpPr/>
      </dsp:nvSpPr>
      <dsp:spPr>
        <a:xfrm>
          <a:off x="3248835" y="1552067"/>
          <a:ext cx="2068296" cy="1240977"/>
        </a:xfrm>
        <a:prstGeom prst="roundRect">
          <a:avLst>
            <a:gd name="adj" fmla="val 10000"/>
          </a:avLst>
        </a:prstGeom>
        <a:solidFill>
          <a:schemeClr val="accent5">
            <a:hueOff val="-289229"/>
            <a:satOff val="-3925"/>
            <a:lumOff val="-29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Entrega de medallas a deportistas destacados</a:t>
          </a:r>
        </a:p>
      </dsp:txBody>
      <dsp:txXfrm>
        <a:off x="3285182" y="1588414"/>
        <a:ext cx="1995602" cy="1168283"/>
      </dsp:txXfrm>
    </dsp:sp>
    <dsp:sp modelId="{67AAEDFC-9B3F-2340-A12D-2904D3D2771A}">
      <dsp:nvSpPr>
        <dsp:cNvPr id="0" name=""/>
        <dsp:cNvSpPr/>
      </dsp:nvSpPr>
      <dsp:spPr>
        <a:xfrm>
          <a:off x="3671187" y="212020"/>
          <a:ext cx="2742141" cy="186146"/>
        </a:xfrm>
        <a:prstGeom prst="rect">
          <a:avLst/>
        </a:prstGeom>
        <a:solidFill>
          <a:schemeClr val="accent5">
            <a:hueOff val="-371177"/>
            <a:satOff val="-5037"/>
            <a:lumOff val="-384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D74119-9690-EE4E-8908-D9E8CEFE58F8}">
      <dsp:nvSpPr>
        <dsp:cNvPr id="0" name=""/>
        <dsp:cNvSpPr/>
      </dsp:nvSpPr>
      <dsp:spPr>
        <a:xfrm>
          <a:off x="3248835" y="844"/>
          <a:ext cx="2068296" cy="1240977"/>
        </a:xfrm>
        <a:prstGeom prst="roundRect">
          <a:avLst>
            <a:gd name="adj" fmla="val 10000"/>
          </a:avLst>
        </a:prstGeom>
        <a:solidFill>
          <a:schemeClr val="accent5">
            <a:hueOff val="-337433"/>
            <a:satOff val="-4579"/>
            <a:lumOff val="-34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Entrega de bolsos a miembros del equipo Juegos Humboldt</a:t>
          </a:r>
        </a:p>
      </dsp:txBody>
      <dsp:txXfrm>
        <a:off x="3285182" y="37191"/>
        <a:ext cx="1995602" cy="1168283"/>
      </dsp:txXfrm>
    </dsp:sp>
    <dsp:sp modelId="{2FCBED5A-3B09-8F49-8AAA-1548D11F2BB7}">
      <dsp:nvSpPr>
        <dsp:cNvPr id="0" name=""/>
        <dsp:cNvSpPr/>
      </dsp:nvSpPr>
      <dsp:spPr>
        <a:xfrm rot="5400000">
          <a:off x="5646409" y="987631"/>
          <a:ext cx="1542529" cy="186146"/>
        </a:xfrm>
        <a:prstGeom prst="rect">
          <a:avLst/>
        </a:prstGeom>
        <a:solidFill>
          <a:schemeClr val="accent5">
            <a:hueOff val="-424202"/>
            <a:satOff val="-5757"/>
            <a:lumOff val="-439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76DA15-7D67-2041-BE33-FBEA61DD16A1}">
      <dsp:nvSpPr>
        <dsp:cNvPr id="0" name=""/>
        <dsp:cNvSpPr/>
      </dsp:nvSpPr>
      <dsp:spPr>
        <a:xfrm>
          <a:off x="5999669" y="844"/>
          <a:ext cx="2068296" cy="1240977"/>
        </a:xfrm>
        <a:prstGeom prst="roundRect">
          <a:avLst>
            <a:gd name="adj" fmla="val 10000"/>
          </a:avLst>
        </a:prstGeom>
        <a:solidFill>
          <a:schemeClr val="accent5">
            <a:hueOff val="-385638"/>
            <a:satOff val="-5233"/>
            <a:lumOff val="-39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Arte, biodiversidad, títeres, degustación de cocina, programación de scratch, escalada</a:t>
          </a:r>
        </a:p>
      </dsp:txBody>
      <dsp:txXfrm>
        <a:off x="6036016" y="37191"/>
        <a:ext cx="1995602" cy="1168283"/>
      </dsp:txXfrm>
    </dsp:sp>
    <dsp:sp modelId="{089E1025-F5C9-B145-8A8E-873C3342441A}">
      <dsp:nvSpPr>
        <dsp:cNvPr id="0" name=""/>
        <dsp:cNvSpPr/>
      </dsp:nvSpPr>
      <dsp:spPr>
        <a:xfrm rot="5400000">
          <a:off x="5646409" y="2538853"/>
          <a:ext cx="1542529" cy="186146"/>
        </a:xfrm>
        <a:prstGeom prst="rect">
          <a:avLst/>
        </a:prstGeom>
        <a:solidFill>
          <a:schemeClr val="accent5">
            <a:hueOff val="-477227"/>
            <a:satOff val="-6476"/>
            <a:lumOff val="-494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3F1EFE-76F1-CD42-85D4-69EAEB5B5B38}">
      <dsp:nvSpPr>
        <dsp:cNvPr id="0" name=""/>
        <dsp:cNvSpPr/>
      </dsp:nvSpPr>
      <dsp:spPr>
        <a:xfrm>
          <a:off x="5999669" y="1552067"/>
          <a:ext cx="2068296" cy="1240977"/>
        </a:xfrm>
        <a:prstGeom prst="roundRect">
          <a:avLst>
            <a:gd name="adj" fmla="val 10000"/>
          </a:avLst>
        </a:prstGeom>
        <a:solidFill>
          <a:schemeClr val="accent5">
            <a:hueOff val="-433843"/>
            <a:satOff val="-5888"/>
            <a:lumOff val="-44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casa del terror por los 5tos cursos</a:t>
          </a:r>
        </a:p>
      </dsp:txBody>
      <dsp:txXfrm>
        <a:off x="6036016" y="1588414"/>
        <a:ext cx="1995602" cy="1168283"/>
      </dsp:txXfrm>
    </dsp:sp>
    <dsp:sp modelId="{0B63D3C1-7854-E54B-B48A-ADC20D876492}">
      <dsp:nvSpPr>
        <dsp:cNvPr id="0" name=""/>
        <dsp:cNvSpPr/>
      </dsp:nvSpPr>
      <dsp:spPr>
        <a:xfrm rot="5400000">
          <a:off x="5646409" y="4090076"/>
          <a:ext cx="1542529" cy="186146"/>
        </a:xfrm>
        <a:prstGeom prst="rect">
          <a:avLst/>
        </a:prstGeom>
        <a:solidFill>
          <a:schemeClr val="accent5">
            <a:hueOff val="-530252"/>
            <a:satOff val="-7196"/>
            <a:lumOff val="-54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3BEE2D-6244-1045-AAF7-9853F4230380}">
      <dsp:nvSpPr>
        <dsp:cNvPr id="0" name=""/>
        <dsp:cNvSpPr/>
      </dsp:nvSpPr>
      <dsp:spPr>
        <a:xfrm>
          <a:off x="5999669" y="3103289"/>
          <a:ext cx="2068296" cy="1240977"/>
        </a:xfrm>
        <a:prstGeom prst="roundRect">
          <a:avLst>
            <a:gd name="adj" fmla="val 10000"/>
          </a:avLst>
        </a:prstGeom>
        <a:solidFill>
          <a:schemeClr val="accent5">
            <a:hueOff val="-482048"/>
            <a:satOff val="-6542"/>
            <a:lumOff val="-49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Festival de juegos de APF y auspiciantes</a:t>
          </a:r>
        </a:p>
      </dsp:txBody>
      <dsp:txXfrm>
        <a:off x="6036016" y="3139636"/>
        <a:ext cx="1995602" cy="1168283"/>
      </dsp:txXfrm>
    </dsp:sp>
    <dsp:sp modelId="{16456ABA-20D0-9349-A332-A43712BF3A1B}">
      <dsp:nvSpPr>
        <dsp:cNvPr id="0" name=""/>
        <dsp:cNvSpPr/>
      </dsp:nvSpPr>
      <dsp:spPr>
        <a:xfrm>
          <a:off x="5999669" y="4654511"/>
          <a:ext cx="2068296" cy="1240977"/>
        </a:xfrm>
        <a:prstGeom prst="roundRect">
          <a:avLst>
            <a:gd name="adj" fmla="val 10000"/>
          </a:avLst>
        </a:prstGeom>
        <a:solidFill>
          <a:schemeClr val="accent5">
            <a:hueOff val="-530252"/>
            <a:satOff val="-7196"/>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419" sz="1500" kern="1200"/>
            <a:t>Mercadito</a:t>
          </a:r>
        </a:p>
      </dsp:txBody>
      <dsp:txXfrm>
        <a:off x="6036016" y="4690858"/>
        <a:ext cx="1995602" cy="11682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03064-A0E6-41D2-808C-2D7803798D73}">
      <dsp:nvSpPr>
        <dsp:cNvPr id="0" name=""/>
        <dsp:cNvSpPr/>
      </dsp:nvSpPr>
      <dsp:spPr>
        <a:xfrm>
          <a:off x="3402784" y="0"/>
          <a:ext cx="2896971" cy="2897412"/>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E91CC-1362-4603-96F7-EBC970544B74}">
      <dsp:nvSpPr>
        <dsp:cNvPr id="0" name=""/>
        <dsp:cNvSpPr/>
      </dsp:nvSpPr>
      <dsp:spPr>
        <a:xfrm>
          <a:off x="4043110" y="1046053"/>
          <a:ext cx="1609791" cy="804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419" sz="1400" kern="1200"/>
            <a:t>4to a 6to “Comic”</a:t>
          </a:r>
        </a:p>
      </dsp:txBody>
      <dsp:txXfrm>
        <a:off x="4043110" y="1046053"/>
        <a:ext cx="1609791" cy="804703"/>
      </dsp:txXfrm>
    </dsp:sp>
    <dsp:sp modelId="{9E7560C6-4C3D-4A36-8E92-6090F9F8699D}">
      <dsp:nvSpPr>
        <dsp:cNvPr id="0" name=""/>
        <dsp:cNvSpPr/>
      </dsp:nvSpPr>
      <dsp:spPr>
        <a:xfrm>
          <a:off x="2598161" y="1664778"/>
          <a:ext cx="2896971" cy="2897412"/>
        </a:xfrm>
        <a:prstGeom prst="leftCircularArrow">
          <a:avLst>
            <a:gd name="adj1" fmla="val 10980"/>
            <a:gd name="adj2" fmla="val 1142322"/>
            <a:gd name="adj3" fmla="val 6300000"/>
            <a:gd name="adj4" fmla="val 18900000"/>
            <a:gd name="adj5" fmla="val 12500"/>
          </a:avLst>
        </a:prstGeom>
        <a:solidFill>
          <a:schemeClr val="accent5">
            <a:hueOff val="-265126"/>
            <a:satOff val="-3598"/>
            <a:lumOff val="-2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4F860B-3422-644D-829D-5D4D00FB67BC}">
      <dsp:nvSpPr>
        <dsp:cNvPr id="0" name=""/>
        <dsp:cNvSpPr/>
      </dsp:nvSpPr>
      <dsp:spPr>
        <a:xfrm>
          <a:off x="3241751" y="2720462"/>
          <a:ext cx="1609791" cy="804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419" sz="1400" kern="1200"/>
            <a:t>Inicial a 3ro “Oso en el Universo”</a:t>
          </a:r>
        </a:p>
      </dsp:txBody>
      <dsp:txXfrm>
        <a:off x="3241751" y="2720462"/>
        <a:ext cx="1609791" cy="804703"/>
      </dsp:txXfrm>
    </dsp:sp>
    <dsp:sp modelId="{A2C9B5DC-FD2F-9F43-B9B4-C0D4E207C9E4}">
      <dsp:nvSpPr>
        <dsp:cNvPr id="0" name=""/>
        <dsp:cNvSpPr/>
      </dsp:nvSpPr>
      <dsp:spPr>
        <a:xfrm>
          <a:off x="3608973" y="3528776"/>
          <a:ext cx="2488947" cy="2489945"/>
        </a:xfrm>
        <a:prstGeom prst="blockArc">
          <a:avLst>
            <a:gd name="adj1" fmla="val 13500000"/>
            <a:gd name="adj2" fmla="val 10800000"/>
            <a:gd name="adj3" fmla="val 12740"/>
          </a:avLst>
        </a:prstGeom>
        <a:solidFill>
          <a:schemeClr val="accent5">
            <a:hueOff val="-530252"/>
            <a:satOff val="-7196"/>
            <a:lumOff val="-5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7B5189-2D56-DF4E-A11B-C862C17D3CFE}">
      <dsp:nvSpPr>
        <dsp:cNvPr id="0" name=""/>
        <dsp:cNvSpPr/>
      </dsp:nvSpPr>
      <dsp:spPr>
        <a:xfrm>
          <a:off x="4046919" y="4397278"/>
          <a:ext cx="1609791" cy="804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419" sz="1400" kern="1200"/>
            <a:t>Se entregó helados: Gigantes a primaria y Polito a kindergarten</a:t>
          </a:r>
        </a:p>
      </dsp:txBody>
      <dsp:txXfrm>
        <a:off x="4046919" y="4397278"/>
        <a:ext cx="1609791" cy="8047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29F4D-D192-304C-ABE2-05AB0AACDA1B}">
      <dsp:nvSpPr>
        <dsp:cNvPr id="0" name=""/>
        <dsp:cNvSpPr/>
      </dsp:nvSpPr>
      <dsp:spPr>
        <a:xfrm>
          <a:off x="219634" y="2432"/>
          <a:ext cx="3622595" cy="2173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TARJETA  NAVIDEÑA</a:t>
          </a:r>
        </a:p>
      </dsp:txBody>
      <dsp:txXfrm>
        <a:off x="219634" y="2432"/>
        <a:ext cx="3622595" cy="2173557"/>
      </dsp:txXfrm>
    </dsp:sp>
    <dsp:sp modelId="{78FE4722-F99C-8B4D-A481-638FB91DF6DF}">
      <dsp:nvSpPr>
        <dsp:cNvPr id="0" name=""/>
        <dsp:cNvSpPr/>
      </dsp:nvSpPr>
      <dsp:spPr>
        <a:xfrm>
          <a:off x="4424124" y="2432"/>
          <a:ext cx="3622595" cy="2173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TARJETA DEL DÍA DEL NIÑO</a:t>
          </a:r>
        </a:p>
      </dsp:txBody>
      <dsp:txXfrm>
        <a:off x="4424124" y="2432"/>
        <a:ext cx="3622595" cy="2173557"/>
      </dsp:txXfrm>
    </dsp:sp>
    <dsp:sp modelId="{E3BA68C5-1879-7F48-9A7C-96ABCE25C661}">
      <dsp:nvSpPr>
        <dsp:cNvPr id="0" name=""/>
        <dsp:cNvSpPr/>
      </dsp:nvSpPr>
      <dsp:spPr>
        <a:xfrm>
          <a:off x="2212062" y="2538249"/>
          <a:ext cx="3622595" cy="2173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TARJETA DEL DÍA DEL MAESTRO</a:t>
          </a:r>
        </a:p>
      </dsp:txBody>
      <dsp:txXfrm>
        <a:off x="2212062" y="2538249"/>
        <a:ext cx="3622595" cy="21735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5B031-15D3-7F4B-8363-D406FFE47839}">
      <dsp:nvSpPr>
        <dsp:cNvPr id="0" name=""/>
        <dsp:cNvSpPr/>
      </dsp:nvSpPr>
      <dsp:spPr>
        <a:xfrm>
          <a:off x="262042" y="1628"/>
          <a:ext cx="2156074" cy="862429"/>
        </a:xfrm>
        <a:prstGeom prst="chevron">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s-MX" sz="1200" kern="1200"/>
            <a:t>BIENESTAR ESTUDIANTIL</a:t>
          </a:r>
        </a:p>
      </dsp:txBody>
      <dsp:txXfrm>
        <a:off x="693257" y="1628"/>
        <a:ext cx="1293645" cy="862429"/>
      </dsp:txXfrm>
    </dsp:sp>
    <dsp:sp modelId="{20BDDCC2-8F44-C64D-BF7F-080C5D34D3EF}">
      <dsp:nvSpPr>
        <dsp:cNvPr id="0" name=""/>
        <dsp:cNvSpPr/>
      </dsp:nvSpPr>
      <dsp:spPr>
        <a:xfrm>
          <a:off x="2137827" y="74934"/>
          <a:ext cx="1789541" cy="715816"/>
        </a:xfrm>
        <a:prstGeom prst="chevron">
          <a:avLst/>
        </a:prstGeom>
        <a:solidFill>
          <a:schemeClr val="accent3">
            <a:tint val="40000"/>
            <a:alpha val="9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s-MX" sz="4700" kern="1200" dirty="0"/>
            <a:t>18</a:t>
          </a:r>
        </a:p>
      </dsp:txBody>
      <dsp:txXfrm>
        <a:off x="2495735" y="74934"/>
        <a:ext cx="1073725" cy="715816"/>
      </dsp:txXfrm>
    </dsp:sp>
    <dsp:sp modelId="{4E1F6DBA-55A6-064C-A1EC-1971D38E01EF}">
      <dsp:nvSpPr>
        <dsp:cNvPr id="0" name=""/>
        <dsp:cNvSpPr/>
      </dsp:nvSpPr>
      <dsp:spPr>
        <a:xfrm>
          <a:off x="262042" y="984798"/>
          <a:ext cx="2156074" cy="862429"/>
        </a:xfrm>
        <a:prstGeom prst="chevron">
          <a:avLst/>
        </a:prstGeom>
        <a:solidFill>
          <a:schemeClr val="accent3">
            <a:hueOff val="239295"/>
            <a:satOff val="-4367"/>
            <a:lumOff val="-127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s-MX" sz="1200" kern="1200"/>
            <a:t>SOCIAL</a:t>
          </a:r>
        </a:p>
      </dsp:txBody>
      <dsp:txXfrm>
        <a:off x="693257" y="984798"/>
        <a:ext cx="1293645" cy="862429"/>
      </dsp:txXfrm>
    </dsp:sp>
    <dsp:sp modelId="{5118E06A-CD9A-414D-AE90-861D6D8D5983}">
      <dsp:nvSpPr>
        <dsp:cNvPr id="0" name=""/>
        <dsp:cNvSpPr/>
      </dsp:nvSpPr>
      <dsp:spPr>
        <a:xfrm>
          <a:off x="2137827" y="1058104"/>
          <a:ext cx="1789541" cy="715816"/>
        </a:xfrm>
        <a:prstGeom prst="chevron">
          <a:avLst/>
        </a:prstGeom>
        <a:solidFill>
          <a:schemeClr val="accent3">
            <a:tint val="40000"/>
            <a:alpha val="90000"/>
            <a:hueOff val="256747"/>
            <a:satOff val="-3864"/>
            <a:lumOff val="-384"/>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s-MX" sz="4700" kern="1200"/>
            <a:t>6</a:t>
          </a:r>
        </a:p>
      </dsp:txBody>
      <dsp:txXfrm>
        <a:off x="2495735" y="1058104"/>
        <a:ext cx="1073725" cy="715816"/>
      </dsp:txXfrm>
    </dsp:sp>
    <dsp:sp modelId="{99BA0FC7-5107-684F-98F8-47B171DF256A}">
      <dsp:nvSpPr>
        <dsp:cNvPr id="0" name=""/>
        <dsp:cNvSpPr/>
      </dsp:nvSpPr>
      <dsp:spPr>
        <a:xfrm>
          <a:off x="262042" y="1967968"/>
          <a:ext cx="2156074" cy="862429"/>
        </a:xfrm>
        <a:prstGeom prst="chevron">
          <a:avLst/>
        </a:prstGeom>
        <a:solidFill>
          <a:schemeClr val="accent3">
            <a:hueOff val="478590"/>
            <a:satOff val="-8735"/>
            <a:lumOff val="-2549"/>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s-MX" sz="1200" kern="1200"/>
            <a:t>DEPORTES</a:t>
          </a:r>
        </a:p>
      </dsp:txBody>
      <dsp:txXfrm>
        <a:off x="693257" y="1967968"/>
        <a:ext cx="1293645" cy="862429"/>
      </dsp:txXfrm>
    </dsp:sp>
    <dsp:sp modelId="{EB5FF0ED-E6EC-A748-B809-4A4009B646F5}">
      <dsp:nvSpPr>
        <dsp:cNvPr id="0" name=""/>
        <dsp:cNvSpPr/>
      </dsp:nvSpPr>
      <dsp:spPr>
        <a:xfrm>
          <a:off x="2137827" y="2041274"/>
          <a:ext cx="1789541" cy="715816"/>
        </a:xfrm>
        <a:prstGeom prst="chevron">
          <a:avLst/>
        </a:prstGeom>
        <a:solidFill>
          <a:schemeClr val="accent3">
            <a:tint val="40000"/>
            <a:alpha val="90000"/>
            <a:hueOff val="513493"/>
            <a:satOff val="-7728"/>
            <a:lumOff val="-768"/>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s-MX" sz="4700" kern="1200"/>
            <a:t>9</a:t>
          </a:r>
        </a:p>
      </dsp:txBody>
      <dsp:txXfrm>
        <a:off x="2495735" y="2041274"/>
        <a:ext cx="1073725" cy="715816"/>
      </dsp:txXfrm>
    </dsp:sp>
    <dsp:sp modelId="{1458A1F1-ED52-EB41-8DD0-9AFE5EC31AE2}">
      <dsp:nvSpPr>
        <dsp:cNvPr id="0" name=""/>
        <dsp:cNvSpPr/>
      </dsp:nvSpPr>
      <dsp:spPr>
        <a:xfrm>
          <a:off x="262042" y="2951138"/>
          <a:ext cx="2156074" cy="862429"/>
        </a:xfrm>
        <a:prstGeom prst="chevron">
          <a:avLst/>
        </a:prstGeom>
        <a:solidFill>
          <a:schemeClr val="accent3">
            <a:hueOff val="717885"/>
            <a:satOff val="-13102"/>
            <a:lumOff val="-3823"/>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s-MX" sz="1200" kern="1200"/>
            <a:t>ALBERGUE</a:t>
          </a:r>
        </a:p>
      </dsp:txBody>
      <dsp:txXfrm>
        <a:off x="693257" y="2951138"/>
        <a:ext cx="1293645" cy="862429"/>
      </dsp:txXfrm>
    </dsp:sp>
    <dsp:sp modelId="{4C75BF8B-C440-6040-A2D2-07CD719FF5EF}">
      <dsp:nvSpPr>
        <dsp:cNvPr id="0" name=""/>
        <dsp:cNvSpPr/>
      </dsp:nvSpPr>
      <dsp:spPr>
        <a:xfrm>
          <a:off x="2137827" y="3024444"/>
          <a:ext cx="1789541" cy="715816"/>
        </a:xfrm>
        <a:prstGeom prst="chevron">
          <a:avLst/>
        </a:prstGeom>
        <a:solidFill>
          <a:schemeClr val="accent3">
            <a:tint val="40000"/>
            <a:alpha val="90000"/>
            <a:hueOff val="770240"/>
            <a:satOff val="-11592"/>
            <a:lumOff val="-1153"/>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s-MX" sz="4700" kern="1200"/>
            <a:t>5</a:t>
          </a:r>
        </a:p>
      </dsp:txBody>
      <dsp:txXfrm>
        <a:off x="2495735" y="3024444"/>
        <a:ext cx="1073725" cy="715816"/>
      </dsp:txXfrm>
    </dsp:sp>
    <dsp:sp modelId="{8B4E3116-8E23-7B47-9D1B-E33747A372B8}">
      <dsp:nvSpPr>
        <dsp:cNvPr id="0" name=""/>
        <dsp:cNvSpPr/>
      </dsp:nvSpPr>
      <dsp:spPr>
        <a:xfrm>
          <a:off x="262042" y="3934307"/>
          <a:ext cx="2156074" cy="862429"/>
        </a:xfrm>
        <a:prstGeom prst="chevron">
          <a:avLst/>
        </a:prstGeom>
        <a:solidFill>
          <a:schemeClr val="accent3">
            <a:hueOff val="957180"/>
            <a:satOff val="-17470"/>
            <a:lumOff val="-509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s-MX" sz="1200" kern="1200"/>
            <a:t>COMUNICACIÓN</a:t>
          </a:r>
        </a:p>
      </dsp:txBody>
      <dsp:txXfrm>
        <a:off x="693257" y="3934307"/>
        <a:ext cx="1293645" cy="862429"/>
      </dsp:txXfrm>
    </dsp:sp>
    <dsp:sp modelId="{84C47E68-118E-794C-945F-2806B6B91F93}">
      <dsp:nvSpPr>
        <dsp:cNvPr id="0" name=""/>
        <dsp:cNvSpPr/>
      </dsp:nvSpPr>
      <dsp:spPr>
        <a:xfrm>
          <a:off x="2137827" y="4007614"/>
          <a:ext cx="1789541" cy="715816"/>
        </a:xfrm>
        <a:prstGeom prst="chevron">
          <a:avLst/>
        </a:prstGeom>
        <a:solidFill>
          <a:schemeClr val="accent3">
            <a:tint val="40000"/>
            <a:alpha val="90000"/>
            <a:hueOff val="1026987"/>
            <a:satOff val="-15456"/>
            <a:lumOff val="-1537"/>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s-MX" sz="4700" kern="1200"/>
            <a:t>9</a:t>
          </a:r>
        </a:p>
      </dsp:txBody>
      <dsp:txXfrm>
        <a:off x="2495735" y="4007614"/>
        <a:ext cx="1073725" cy="7158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2F044-101D-864D-8954-5A8310F78D20}">
      <dsp:nvSpPr>
        <dsp:cNvPr id="0" name=""/>
        <dsp:cNvSpPr/>
      </dsp:nvSpPr>
      <dsp:spPr>
        <a:xfrm>
          <a:off x="1924" y="278020"/>
          <a:ext cx="1526869" cy="9161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VIDEOS ALUMNOS DESTACADOS</a:t>
          </a:r>
        </a:p>
        <a:p>
          <a:pPr marL="0" lvl="0" indent="0" algn="ctr" defTabSz="488950">
            <a:lnSpc>
              <a:spcPct val="90000"/>
            </a:lnSpc>
            <a:spcBef>
              <a:spcPct val="0"/>
            </a:spcBef>
            <a:spcAft>
              <a:spcPct val="35000"/>
            </a:spcAft>
            <a:buNone/>
          </a:pPr>
          <a:r>
            <a:rPr lang="es-MX" sz="1100" kern="1200"/>
            <a:t>2</a:t>
          </a:r>
        </a:p>
      </dsp:txBody>
      <dsp:txXfrm>
        <a:off x="1924" y="278020"/>
        <a:ext cx="1526869" cy="916121"/>
      </dsp:txXfrm>
    </dsp:sp>
    <dsp:sp modelId="{A707081D-835E-E246-9ABF-E8B0B3B3A4BC}">
      <dsp:nvSpPr>
        <dsp:cNvPr id="0" name=""/>
        <dsp:cNvSpPr/>
      </dsp:nvSpPr>
      <dsp:spPr>
        <a:xfrm>
          <a:off x="1681481" y="278020"/>
          <a:ext cx="1526869" cy="916121"/>
        </a:xfrm>
        <a:prstGeom prst="rect">
          <a:avLst/>
        </a:prstGeom>
        <a:solidFill>
          <a:schemeClr val="accent4">
            <a:hueOff val="654118"/>
            <a:satOff val="-371"/>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dirty="0"/>
            <a:t>TALLERES</a:t>
          </a:r>
        </a:p>
        <a:p>
          <a:pPr marL="0" lvl="0" indent="0" algn="ctr" defTabSz="488950">
            <a:lnSpc>
              <a:spcPct val="90000"/>
            </a:lnSpc>
            <a:spcBef>
              <a:spcPct val="0"/>
            </a:spcBef>
            <a:spcAft>
              <a:spcPct val="35000"/>
            </a:spcAft>
            <a:buNone/>
          </a:pPr>
          <a:r>
            <a:rPr lang="es-MX" sz="1100" kern="1200" dirty="0"/>
            <a:t>2</a:t>
          </a:r>
        </a:p>
      </dsp:txBody>
      <dsp:txXfrm>
        <a:off x="1681481" y="278020"/>
        <a:ext cx="1526869" cy="916121"/>
      </dsp:txXfrm>
    </dsp:sp>
    <dsp:sp modelId="{76A8C7EC-2D58-D342-B89A-936AD2B810CD}">
      <dsp:nvSpPr>
        <dsp:cNvPr id="0" name=""/>
        <dsp:cNvSpPr/>
      </dsp:nvSpPr>
      <dsp:spPr>
        <a:xfrm>
          <a:off x="3361037" y="278020"/>
          <a:ext cx="1526869" cy="916121"/>
        </a:xfrm>
        <a:prstGeom prst="rect">
          <a:avLst/>
        </a:prstGeom>
        <a:solidFill>
          <a:schemeClr val="accent4">
            <a:hueOff val="1308236"/>
            <a:satOff val="-742"/>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REFRIGERIOS </a:t>
          </a:r>
        </a:p>
        <a:p>
          <a:pPr marL="0" lvl="0" indent="0" algn="ctr" defTabSz="488950">
            <a:lnSpc>
              <a:spcPct val="90000"/>
            </a:lnSpc>
            <a:spcBef>
              <a:spcPct val="0"/>
            </a:spcBef>
            <a:spcAft>
              <a:spcPct val="35000"/>
            </a:spcAft>
            <a:buNone/>
          </a:pPr>
          <a:r>
            <a:rPr lang="es-MX" sz="1100" kern="1200"/>
            <a:t>2</a:t>
          </a:r>
        </a:p>
      </dsp:txBody>
      <dsp:txXfrm>
        <a:off x="3361037" y="278020"/>
        <a:ext cx="1526869" cy="916121"/>
      </dsp:txXfrm>
    </dsp:sp>
    <dsp:sp modelId="{0C5C11C5-B5E6-174D-B83F-416A9906F60B}">
      <dsp:nvSpPr>
        <dsp:cNvPr id="0" name=""/>
        <dsp:cNvSpPr/>
      </dsp:nvSpPr>
      <dsp:spPr>
        <a:xfrm>
          <a:off x="5040594" y="278020"/>
          <a:ext cx="1526869" cy="916121"/>
        </a:xfrm>
        <a:prstGeom prst="rect">
          <a:avLst/>
        </a:prstGeom>
        <a:solidFill>
          <a:schemeClr val="accent4">
            <a:hueOff val="1962354"/>
            <a:satOff val="-1113"/>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HOMENAJE MAESTROS</a:t>
          </a:r>
        </a:p>
        <a:p>
          <a:pPr marL="0" lvl="0" indent="0" algn="ctr" defTabSz="488950">
            <a:lnSpc>
              <a:spcPct val="90000"/>
            </a:lnSpc>
            <a:spcBef>
              <a:spcPct val="0"/>
            </a:spcBef>
            <a:spcAft>
              <a:spcPct val="35000"/>
            </a:spcAft>
            <a:buNone/>
          </a:pPr>
          <a:r>
            <a:rPr lang="es-MX" sz="1100" kern="1200"/>
            <a:t>1</a:t>
          </a:r>
        </a:p>
      </dsp:txBody>
      <dsp:txXfrm>
        <a:off x="5040594" y="278020"/>
        <a:ext cx="1526869" cy="916121"/>
      </dsp:txXfrm>
    </dsp:sp>
    <dsp:sp modelId="{EC9CC99B-1B5F-F541-B5F7-05800A017B5A}">
      <dsp:nvSpPr>
        <dsp:cNvPr id="0" name=""/>
        <dsp:cNvSpPr/>
      </dsp:nvSpPr>
      <dsp:spPr>
        <a:xfrm>
          <a:off x="1924" y="1346829"/>
          <a:ext cx="1526869" cy="916121"/>
        </a:xfrm>
        <a:prstGeom prst="rect">
          <a:avLst/>
        </a:prstGeom>
        <a:solidFill>
          <a:schemeClr val="accent4">
            <a:hueOff val="2616472"/>
            <a:satOff val="-1484"/>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EVENTOS PARA LA FAMILIA CAQ</a:t>
          </a:r>
        </a:p>
        <a:p>
          <a:pPr marL="0" lvl="0" indent="0" algn="ctr" defTabSz="488950">
            <a:lnSpc>
              <a:spcPct val="90000"/>
            </a:lnSpc>
            <a:spcBef>
              <a:spcPct val="0"/>
            </a:spcBef>
            <a:spcAft>
              <a:spcPct val="35000"/>
            </a:spcAft>
            <a:buNone/>
          </a:pPr>
          <a:r>
            <a:rPr lang="es-MX" sz="1100" kern="1200"/>
            <a:t>2</a:t>
          </a:r>
        </a:p>
      </dsp:txBody>
      <dsp:txXfrm>
        <a:off x="1924" y="1346829"/>
        <a:ext cx="1526869" cy="916121"/>
      </dsp:txXfrm>
    </dsp:sp>
    <dsp:sp modelId="{5CBBA1D7-0967-7047-99A0-175D982E207B}">
      <dsp:nvSpPr>
        <dsp:cNvPr id="0" name=""/>
        <dsp:cNvSpPr/>
      </dsp:nvSpPr>
      <dsp:spPr>
        <a:xfrm>
          <a:off x="1681481" y="1346829"/>
          <a:ext cx="1526869" cy="916121"/>
        </a:xfrm>
        <a:prstGeom prst="rect">
          <a:avLst/>
        </a:prstGeom>
        <a:solidFill>
          <a:schemeClr val="accent4">
            <a:hueOff val="3270590"/>
            <a:satOff val="-1855"/>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EVENTOS PARA ESTUDIANTES CAQ</a:t>
          </a:r>
        </a:p>
        <a:p>
          <a:pPr marL="0" lvl="0" indent="0" algn="ctr" defTabSz="488950">
            <a:lnSpc>
              <a:spcPct val="90000"/>
            </a:lnSpc>
            <a:spcBef>
              <a:spcPct val="0"/>
            </a:spcBef>
            <a:spcAft>
              <a:spcPct val="35000"/>
            </a:spcAft>
            <a:buNone/>
          </a:pPr>
          <a:r>
            <a:rPr lang="es-MX" sz="1100" kern="1200"/>
            <a:t>6</a:t>
          </a:r>
        </a:p>
        <a:p>
          <a:pPr marL="0" lvl="0" indent="0" algn="ctr" defTabSz="488950">
            <a:lnSpc>
              <a:spcPct val="90000"/>
            </a:lnSpc>
            <a:spcBef>
              <a:spcPct val="0"/>
            </a:spcBef>
            <a:spcAft>
              <a:spcPct val="35000"/>
            </a:spcAft>
            <a:buNone/>
          </a:pPr>
          <a:endParaRPr lang="es-MX" sz="1100" kern="1200"/>
        </a:p>
      </dsp:txBody>
      <dsp:txXfrm>
        <a:off x="1681481" y="1346829"/>
        <a:ext cx="1526869" cy="916121"/>
      </dsp:txXfrm>
    </dsp:sp>
    <dsp:sp modelId="{DF4806B2-F649-3D40-ACEE-878994F9681A}">
      <dsp:nvSpPr>
        <dsp:cNvPr id="0" name=""/>
        <dsp:cNvSpPr/>
      </dsp:nvSpPr>
      <dsp:spPr>
        <a:xfrm>
          <a:off x="3361037" y="1346829"/>
          <a:ext cx="1526869" cy="916121"/>
        </a:xfrm>
        <a:prstGeom prst="rect">
          <a:avLst/>
        </a:prstGeom>
        <a:solidFill>
          <a:schemeClr val="accent4">
            <a:hueOff val="3924708"/>
            <a:satOff val="-2226"/>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ENTREGA AGENDA Y BOLSAS DEPORTIVAS</a:t>
          </a:r>
        </a:p>
        <a:p>
          <a:pPr marL="0" lvl="0" indent="0" algn="ctr" defTabSz="488950">
            <a:lnSpc>
              <a:spcPct val="90000"/>
            </a:lnSpc>
            <a:spcBef>
              <a:spcPct val="0"/>
            </a:spcBef>
            <a:spcAft>
              <a:spcPct val="35000"/>
            </a:spcAft>
            <a:buNone/>
          </a:pPr>
          <a:r>
            <a:rPr lang="es-MX" sz="1100" kern="1200"/>
            <a:t>2</a:t>
          </a:r>
        </a:p>
      </dsp:txBody>
      <dsp:txXfrm>
        <a:off x="3361037" y="1346829"/>
        <a:ext cx="1526869" cy="916121"/>
      </dsp:txXfrm>
    </dsp:sp>
    <dsp:sp modelId="{A244C89B-02D6-CA4A-BA48-1F524A0EC4D8}">
      <dsp:nvSpPr>
        <dsp:cNvPr id="0" name=""/>
        <dsp:cNvSpPr/>
      </dsp:nvSpPr>
      <dsp:spPr>
        <a:xfrm>
          <a:off x="5040594" y="1346829"/>
          <a:ext cx="1526869" cy="916121"/>
        </a:xfrm>
        <a:prstGeom prst="rect">
          <a:avLst/>
        </a:prstGeom>
        <a:solidFill>
          <a:schemeClr val="accent4">
            <a:hueOff val="4578826"/>
            <a:satOff val="-2597"/>
            <a:lumOff val="-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CHARLAS PARA PADRES</a:t>
          </a:r>
        </a:p>
        <a:p>
          <a:pPr marL="0" lvl="0" indent="0" algn="ctr" defTabSz="488950">
            <a:lnSpc>
              <a:spcPct val="90000"/>
            </a:lnSpc>
            <a:spcBef>
              <a:spcPct val="0"/>
            </a:spcBef>
            <a:spcAft>
              <a:spcPct val="35000"/>
            </a:spcAft>
            <a:buNone/>
          </a:pPr>
          <a:r>
            <a:rPr lang="es-MX" sz="1100" kern="1200"/>
            <a:t>2</a:t>
          </a:r>
        </a:p>
      </dsp:txBody>
      <dsp:txXfrm>
        <a:off x="5040594" y="1346829"/>
        <a:ext cx="1526869" cy="916121"/>
      </dsp:txXfrm>
    </dsp:sp>
    <dsp:sp modelId="{B222AB7B-D679-C64E-9D2C-C5C52C1AB8A9}">
      <dsp:nvSpPr>
        <dsp:cNvPr id="0" name=""/>
        <dsp:cNvSpPr/>
      </dsp:nvSpPr>
      <dsp:spPr>
        <a:xfrm>
          <a:off x="1924" y="2415637"/>
          <a:ext cx="1526869" cy="916121"/>
        </a:xfrm>
        <a:prstGeom prst="rect">
          <a:avLst/>
        </a:prstGeom>
        <a:solidFill>
          <a:schemeClr val="accent4">
            <a:hueOff val="5232944"/>
            <a:satOff val="-2969"/>
            <a:lumOff val="-94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CAMPAÑAS PUBLICITARIAS</a:t>
          </a:r>
        </a:p>
        <a:p>
          <a:pPr marL="0" lvl="0" indent="0" algn="ctr" defTabSz="488950">
            <a:lnSpc>
              <a:spcPct val="90000"/>
            </a:lnSpc>
            <a:spcBef>
              <a:spcPct val="0"/>
            </a:spcBef>
            <a:spcAft>
              <a:spcPct val="35000"/>
            </a:spcAft>
            <a:buNone/>
          </a:pPr>
          <a:r>
            <a:rPr lang="es-MX" sz="1100" kern="1200"/>
            <a:t>7</a:t>
          </a:r>
        </a:p>
      </dsp:txBody>
      <dsp:txXfrm>
        <a:off x="1924" y="2415637"/>
        <a:ext cx="1526869" cy="916121"/>
      </dsp:txXfrm>
    </dsp:sp>
    <dsp:sp modelId="{DC35E1F6-C5A2-F44F-AD55-16C37FA1D559}">
      <dsp:nvSpPr>
        <dsp:cNvPr id="0" name=""/>
        <dsp:cNvSpPr/>
      </dsp:nvSpPr>
      <dsp:spPr>
        <a:xfrm>
          <a:off x="1681481" y="2415637"/>
          <a:ext cx="1526869" cy="916121"/>
        </a:xfrm>
        <a:prstGeom prst="rect">
          <a:avLst/>
        </a:prstGeom>
        <a:solidFill>
          <a:schemeClr val="accent4">
            <a:hueOff val="5887062"/>
            <a:satOff val="-3340"/>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TARJETAS FELICITACIONES</a:t>
          </a:r>
        </a:p>
        <a:p>
          <a:pPr marL="0" lvl="0" indent="0" algn="ctr" defTabSz="488950">
            <a:lnSpc>
              <a:spcPct val="90000"/>
            </a:lnSpc>
            <a:spcBef>
              <a:spcPct val="0"/>
            </a:spcBef>
            <a:spcAft>
              <a:spcPct val="35000"/>
            </a:spcAft>
            <a:buNone/>
          </a:pPr>
          <a:r>
            <a:rPr lang="es-MX" sz="1100" kern="1200"/>
            <a:t>4</a:t>
          </a:r>
        </a:p>
      </dsp:txBody>
      <dsp:txXfrm>
        <a:off x="1681481" y="2415637"/>
        <a:ext cx="1526869" cy="916121"/>
      </dsp:txXfrm>
    </dsp:sp>
    <dsp:sp modelId="{9941DB7B-4352-6241-81A4-C161BA90B583}">
      <dsp:nvSpPr>
        <dsp:cNvPr id="0" name=""/>
        <dsp:cNvSpPr/>
      </dsp:nvSpPr>
      <dsp:spPr>
        <a:xfrm>
          <a:off x="3361037" y="2415637"/>
          <a:ext cx="1526869" cy="916121"/>
        </a:xfrm>
        <a:prstGeom prst="rect">
          <a:avLst/>
        </a:prstGeom>
        <a:solidFill>
          <a:schemeClr val="accent4">
            <a:hueOff val="6541180"/>
            <a:satOff val="-3711"/>
            <a:lumOff val="-11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ADMINISTRACIÓN ALBERGUE</a:t>
          </a:r>
        </a:p>
        <a:p>
          <a:pPr marL="0" lvl="0" indent="0" algn="ctr" defTabSz="488950">
            <a:lnSpc>
              <a:spcPct val="90000"/>
            </a:lnSpc>
            <a:spcBef>
              <a:spcPct val="0"/>
            </a:spcBef>
            <a:spcAft>
              <a:spcPct val="35000"/>
            </a:spcAft>
            <a:buNone/>
          </a:pPr>
          <a:r>
            <a:rPr lang="es-MX" sz="1100" kern="1200"/>
            <a:t>4</a:t>
          </a:r>
        </a:p>
      </dsp:txBody>
      <dsp:txXfrm>
        <a:off x="3361037" y="2415637"/>
        <a:ext cx="1526869" cy="916121"/>
      </dsp:txXfrm>
    </dsp:sp>
    <dsp:sp modelId="{53E17A2D-174F-D046-A8ED-5D183D6CE5F8}">
      <dsp:nvSpPr>
        <dsp:cNvPr id="0" name=""/>
        <dsp:cNvSpPr/>
      </dsp:nvSpPr>
      <dsp:spPr>
        <a:xfrm>
          <a:off x="5040594" y="2415637"/>
          <a:ext cx="1526869" cy="916121"/>
        </a:xfrm>
        <a:prstGeom prst="rect">
          <a:avLst/>
        </a:prstGeom>
        <a:solidFill>
          <a:schemeClr val="accent4">
            <a:hueOff val="7195298"/>
            <a:satOff val="-4082"/>
            <a:lumOff val="-1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ACTIVIDADES DEPORTIVAS</a:t>
          </a:r>
        </a:p>
        <a:p>
          <a:pPr marL="0" lvl="0" indent="0" algn="ctr" defTabSz="488950">
            <a:lnSpc>
              <a:spcPct val="90000"/>
            </a:lnSpc>
            <a:spcBef>
              <a:spcPct val="0"/>
            </a:spcBef>
            <a:spcAft>
              <a:spcPct val="35000"/>
            </a:spcAft>
            <a:buNone/>
          </a:pPr>
          <a:r>
            <a:rPr lang="es-MX" sz="1100" kern="1200"/>
            <a:t>2</a:t>
          </a:r>
        </a:p>
      </dsp:txBody>
      <dsp:txXfrm>
        <a:off x="5040594" y="2415637"/>
        <a:ext cx="1526869" cy="916121"/>
      </dsp:txXfrm>
    </dsp:sp>
    <dsp:sp modelId="{75FAB66B-F03D-0F48-B54B-2914F50336C0}">
      <dsp:nvSpPr>
        <dsp:cNvPr id="0" name=""/>
        <dsp:cNvSpPr/>
      </dsp:nvSpPr>
      <dsp:spPr>
        <a:xfrm>
          <a:off x="841702" y="3484446"/>
          <a:ext cx="1526869" cy="916121"/>
        </a:xfrm>
        <a:prstGeom prst="rect">
          <a:avLst/>
        </a:prstGeom>
        <a:solidFill>
          <a:schemeClr val="accent4">
            <a:hueOff val="7849417"/>
            <a:satOff val="-4453"/>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CONCURSO DEPORTIVOS FAMILIAS CAQ</a:t>
          </a:r>
        </a:p>
        <a:p>
          <a:pPr marL="0" lvl="0" indent="0" algn="ctr" defTabSz="488950">
            <a:lnSpc>
              <a:spcPct val="90000"/>
            </a:lnSpc>
            <a:spcBef>
              <a:spcPct val="0"/>
            </a:spcBef>
            <a:spcAft>
              <a:spcPct val="35000"/>
            </a:spcAft>
            <a:buNone/>
          </a:pPr>
          <a:r>
            <a:rPr lang="es-MX" sz="1100" kern="1200"/>
            <a:t>3</a:t>
          </a:r>
        </a:p>
      </dsp:txBody>
      <dsp:txXfrm>
        <a:off x="841702" y="3484446"/>
        <a:ext cx="1526869" cy="916121"/>
      </dsp:txXfrm>
    </dsp:sp>
    <dsp:sp modelId="{743DE183-DD05-E14B-B3CC-6F5876E5EDD8}">
      <dsp:nvSpPr>
        <dsp:cNvPr id="0" name=""/>
        <dsp:cNvSpPr/>
      </dsp:nvSpPr>
      <dsp:spPr>
        <a:xfrm>
          <a:off x="2521259" y="3484446"/>
          <a:ext cx="1526869" cy="916121"/>
        </a:xfrm>
        <a:prstGeom prst="rect">
          <a:avLst/>
        </a:prstGeom>
        <a:solidFill>
          <a:schemeClr val="accent4">
            <a:hueOff val="8503533"/>
            <a:satOff val="-4824"/>
            <a:lumOff val="-1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SEGUIMIENTO Y ACOMPAÑAMIENTO DENTRO DEL CAQ</a:t>
          </a:r>
        </a:p>
        <a:p>
          <a:pPr marL="0" lvl="0" indent="0" algn="ctr" defTabSz="488950">
            <a:lnSpc>
              <a:spcPct val="90000"/>
            </a:lnSpc>
            <a:spcBef>
              <a:spcPct val="0"/>
            </a:spcBef>
            <a:spcAft>
              <a:spcPct val="35000"/>
            </a:spcAft>
            <a:buNone/>
          </a:pPr>
          <a:r>
            <a:rPr lang="es-MX" sz="1100" kern="1200"/>
            <a:t>7</a:t>
          </a:r>
        </a:p>
      </dsp:txBody>
      <dsp:txXfrm>
        <a:off x="2521259" y="3484446"/>
        <a:ext cx="1526869" cy="916121"/>
      </dsp:txXfrm>
    </dsp:sp>
    <dsp:sp modelId="{38D96B76-7C33-B341-8C87-86589D5999A9}">
      <dsp:nvSpPr>
        <dsp:cNvPr id="0" name=""/>
        <dsp:cNvSpPr/>
      </dsp:nvSpPr>
      <dsp:spPr>
        <a:xfrm>
          <a:off x="4200816" y="3484446"/>
          <a:ext cx="1526869" cy="916121"/>
        </a:xfrm>
        <a:prstGeom prst="rect">
          <a:avLst/>
        </a:prstGeom>
        <a:solidFill>
          <a:schemeClr val="accent4">
            <a:hueOff val="9157652"/>
            <a:satOff val="-5195"/>
            <a:lumOff val="-1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MX" sz="1100" kern="1200"/>
            <a:t>CURSOS PARA PADRES</a:t>
          </a:r>
        </a:p>
        <a:p>
          <a:pPr marL="0" lvl="0" indent="0" algn="ctr" defTabSz="488950">
            <a:lnSpc>
              <a:spcPct val="90000"/>
            </a:lnSpc>
            <a:spcBef>
              <a:spcPct val="0"/>
            </a:spcBef>
            <a:spcAft>
              <a:spcPct val="35000"/>
            </a:spcAft>
            <a:buNone/>
          </a:pPr>
          <a:r>
            <a:rPr lang="es-MX" sz="1100" kern="1200"/>
            <a:t>1</a:t>
          </a:r>
        </a:p>
      </dsp:txBody>
      <dsp:txXfrm>
        <a:off x="4200816" y="3484446"/>
        <a:ext cx="1526869" cy="91612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F3C9D-9716-4E42-A0BE-BD704522589F}" type="datetimeFigureOut">
              <a:rPr lang="es-ES_tradnl" smtClean="0"/>
              <a:t>28/06/2023</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D16AC-1BC2-0D47-8AD8-106917212CA8}" type="slidenum">
              <a:rPr lang="es-ES_tradnl" smtClean="0"/>
              <a:t>‹Nº›</a:t>
            </a:fld>
            <a:endParaRPr lang="es-ES_tradnl"/>
          </a:p>
        </p:txBody>
      </p:sp>
    </p:spTree>
    <p:extLst>
      <p:ext uri="{BB962C8B-B14F-4D97-AF65-F5344CB8AC3E}">
        <p14:creationId xmlns:p14="http://schemas.microsoft.com/office/powerpoint/2010/main" val="2200155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24</a:t>
            </a:fld>
            <a:endParaRPr lang="es-ES"/>
          </a:p>
        </p:txBody>
      </p:sp>
    </p:spTree>
    <p:extLst>
      <p:ext uri="{BB962C8B-B14F-4D97-AF65-F5344CB8AC3E}">
        <p14:creationId xmlns:p14="http://schemas.microsoft.com/office/powerpoint/2010/main" val="374143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25</a:t>
            </a:fld>
            <a:endParaRPr lang="es-ES"/>
          </a:p>
        </p:txBody>
      </p:sp>
    </p:spTree>
    <p:extLst>
      <p:ext uri="{BB962C8B-B14F-4D97-AF65-F5344CB8AC3E}">
        <p14:creationId xmlns:p14="http://schemas.microsoft.com/office/powerpoint/2010/main" val="3834881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26</a:t>
            </a:fld>
            <a:endParaRPr lang="es-ES"/>
          </a:p>
        </p:txBody>
      </p:sp>
    </p:spTree>
    <p:extLst>
      <p:ext uri="{BB962C8B-B14F-4D97-AF65-F5344CB8AC3E}">
        <p14:creationId xmlns:p14="http://schemas.microsoft.com/office/powerpoint/2010/main" val="3350131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27</a:t>
            </a:fld>
            <a:endParaRPr lang="es-ES"/>
          </a:p>
        </p:txBody>
      </p:sp>
    </p:spTree>
    <p:extLst>
      <p:ext uri="{BB962C8B-B14F-4D97-AF65-F5344CB8AC3E}">
        <p14:creationId xmlns:p14="http://schemas.microsoft.com/office/powerpoint/2010/main" val="636432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28</a:t>
            </a:fld>
            <a:endParaRPr lang="es-ES"/>
          </a:p>
        </p:txBody>
      </p:sp>
    </p:spTree>
    <p:extLst>
      <p:ext uri="{BB962C8B-B14F-4D97-AF65-F5344CB8AC3E}">
        <p14:creationId xmlns:p14="http://schemas.microsoft.com/office/powerpoint/2010/main" val="1622597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6/28/2023</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321303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6/28/2023</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235816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6/28/2023</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1296051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alto de sección">
    <p:spTree>
      <p:nvGrpSpPr>
        <p:cNvPr id="1" name=""/>
        <p:cNvGrpSpPr/>
        <p:nvPr/>
      </p:nvGrpSpPr>
      <p:grpSpPr>
        <a:xfrm>
          <a:off x="0" y="0"/>
          <a:ext cx="0" cy="0"/>
          <a:chOff x="0" y="0"/>
          <a:chExt cx="0" cy="0"/>
        </a:xfrm>
      </p:grpSpPr>
      <p:sp>
        <p:nvSpPr>
          <p:cNvPr id="11" name="Marcador de posición de imagen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6792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 name="connsiteX0" fmla="*/ 0 w 6096000"/>
              <a:gd name="connsiteY0" fmla="*/ 0 h 6867922"/>
              <a:gd name="connsiteX1" fmla="*/ 6096000 w 6096000"/>
              <a:gd name="connsiteY1" fmla="*/ 0 h 6867922"/>
              <a:gd name="connsiteX2" fmla="*/ 4228633 w 6096000"/>
              <a:gd name="connsiteY2" fmla="*/ 6867922 h 6867922"/>
              <a:gd name="connsiteX3" fmla="*/ 0 w 6096000"/>
              <a:gd name="connsiteY3" fmla="*/ 6858000 h 6867922"/>
              <a:gd name="connsiteX4" fmla="*/ 0 w 6096000"/>
              <a:gd name="connsiteY4" fmla="*/ 0 h 686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922">
                <a:moveTo>
                  <a:pt x="0" y="0"/>
                </a:moveTo>
                <a:lnTo>
                  <a:pt x="6096000" y="0"/>
                </a:lnTo>
                <a:lnTo>
                  <a:pt x="4228633" y="6867922"/>
                </a:lnTo>
                <a:lnTo>
                  <a:pt x="0" y="6858000"/>
                </a:lnTo>
                <a:lnTo>
                  <a:pt x="0" y="0"/>
                </a:lnTo>
                <a:close/>
              </a:path>
            </a:pathLst>
          </a:custGeom>
          <a:effectLst/>
        </p:spPr>
        <p:txBody>
          <a:bodyPr rtlCol="0" anchor="ctr"/>
          <a:lstStyle>
            <a:lvl1pPr marL="0" indent="0" algn="ctr">
              <a:buNone/>
              <a:defRPr/>
            </a:lvl1pPr>
          </a:lstStyle>
          <a:p>
            <a:pPr rtl="0"/>
            <a:r>
              <a:rPr lang="es-ES" noProof="0"/>
              <a:t>Haga clic en el icono para agregar una imagen</a:t>
            </a:r>
          </a:p>
        </p:txBody>
      </p:sp>
      <p:sp>
        <p:nvSpPr>
          <p:cNvPr id="8" name="Título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262871"/>
            <a:ext cx="5251450" cy="1661297"/>
          </a:xfrm>
        </p:spPr>
        <p:txBody>
          <a:bodyPr rtlCol="0" anchor="b"/>
          <a:lstStyle>
            <a:lvl1pPr algn="l">
              <a:defRPr sz="6000" spc="300"/>
            </a:lvl1pPr>
          </a:lstStyle>
          <a:p>
            <a:pPr rtl="0"/>
            <a:r>
              <a:rPr lang="es-ES" noProof="0"/>
              <a:t>HAGA CLIC PARA MODIFICAR EL TÍTULO DEL PATRÓN</a:t>
            </a:r>
          </a:p>
        </p:txBody>
      </p:sp>
      <p:sp>
        <p:nvSpPr>
          <p:cNvPr id="3" name="Marcador de texto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378134"/>
            <a:ext cx="5251450" cy="36512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chor="ctr">
            <a:noAutofit/>
          </a:bodyPr>
          <a:lstStyle>
            <a:lvl1pPr marL="0" indent="0" algn="ctr">
              <a:lnSpc>
                <a:spcPct val="100000"/>
              </a:lnSpc>
              <a:buNone/>
              <a:defRPr sz="1400" cap="all" spc="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EDITAR ESTILOS DE TEXTO MAESTRO</a:t>
            </a:r>
          </a:p>
        </p:txBody>
      </p:sp>
      <p:sp>
        <p:nvSpPr>
          <p:cNvPr id="5" name="Marcador de pie de página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es-ES" noProof="0" smtClean="0"/>
              <a:t>‹Nº›</a:t>
            </a:fld>
            <a:endParaRPr lang="es-ES" noProof="0"/>
          </a:p>
        </p:txBody>
      </p:sp>
    </p:spTree>
    <p:extLst>
      <p:ext uri="{BB962C8B-B14F-4D97-AF65-F5344CB8AC3E}">
        <p14:creationId xmlns:p14="http://schemas.microsoft.com/office/powerpoint/2010/main" val="121273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6/28/2023</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799904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6/28/2023</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132495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6/28/2023</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1088049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6/28/2023</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94557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6/28/2023</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2481012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6/28/2023</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307116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6/28/2023</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3507337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6/28/2023</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2681085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6/28/2023</a:t>
            </a:fld>
            <a:endParaRPr lang="en-US"/>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‹Nº›</a:t>
            </a:fld>
            <a:endParaRPr lang="en-US"/>
          </a:p>
        </p:txBody>
      </p:sp>
    </p:spTree>
    <p:extLst>
      <p:ext uri="{BB962C8B-B14F-4D97-AF65-F5344CB8AC3E}">
        <p14:creationId xmlns:p14="http://schemas.microsoft.com/office/powerpoint/2010/main" val="228291112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 id="2147483700" r:id="rId12"/>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33.pn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chart" Target="../charts/chart1.xml"/><Relationship Id="rId1" Type="http://schemas.openxmlformats.org/officeDocument/2006/relationships/slideLayout" Target="../slideLayouts/slideLayout8.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977CAD5E-F98D-D9F8-7FAA-22EAC5417A7A}"/>
              </a:ext>
            </a:extLst>
          </p:cNvPr>
          <p:cNvSpPr>
            <a:spLocks noGrp="1"/>
          </p:cNvSpPr>
          <p:nvPr>
            <p:ph type="ctrTitle"/>
          </p:nvPr>
        </p:nvSpPr>
        <p:spPr>
          <a:xfrm>
            <a:off x="444050" y="184238"/>
            <a:ext cx="6512952" cy="3887484"/>
          </a:xfrm>
        </p:spPr>
        <p:txBody>
          <a:bodyPr>
            <a:normAutofit/>
          </a:bodyPr>
          <a:lstStyle/>
          <a:p>
            <a:r>
              <a:rPr lang="es-ES_tradnl" sz="6600" dirty="0"/>
              <a:t>Comité Ejecutivo</a:t>
            </a:r>
          </a:p>
        </p:txBody>
      </p:sp>
      <p:sp>
        <p:nvSpPr>
          <p:cNvPr id="3" name="Subtítulo 2">
            <a:extLst>
              <a:ext uri="{FF2B5EF4-FFF2-40B4-BE49-F238E27FC236}">
                <a16:creationId xmlns:a16="http://schemas.microsoft.com/office/drawing/2014/main" id="{19CF30FC-8FB4-009A-457D-1D6BB3600A89}"/>
              </a:ext>
            </a:extLst>
          </p:cNvPr>
          <p:cNvSpPr>
            <a:spLocks noGrp="1"/>
          </p:cNvSpPr>
          <p:nvPr>
            <p:ph type="subTitle" idx="1"/>
          </p:nvPr>
        </p:nvSpPr>
        <p:spPr>
          <a:xfrm>
            <a:off x="1251261" y="4431888"/>
            <a:ext cx="4054260" cy="1630547"/>
          </a:xfrm>
        </p:spPr>
        <p:txBody>
          <a:bodyPr>
            <a:normAutofit/>
          </a:bodyPr>
          <a:lstStyle/>
          <a:p>
            <a:r>
              <a:rPr lang="es-ES_tradnl" dirty="0"/>
              <a:t>JUNIO 2023</a:t>
            </a:r>
          </a:p>
        </p:txBody>
      </p:sp>
      <p:grpSp>
        <p:nvGrpSpPr>
          <p:cNvPr id="11" name="Group 10">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12" name="Group 11">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100"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1"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2"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3"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4"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5"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7"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8"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3"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4"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5"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6"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7"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8"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9"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0"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1"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2"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3"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4"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9"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0"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1"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2"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3"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4"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5"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6"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7"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2"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3"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4"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5"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6"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7"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8"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0"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1"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2"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3"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5"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6"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7"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8"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9"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0"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1"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2"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3"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7"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8"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9"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0"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1"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2"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3"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4"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5"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7"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8"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9"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0"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1"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2"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3"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4"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5"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6"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7"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8"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9"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0"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1"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2"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3"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3"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1"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0"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1"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2"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3"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4"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5"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6"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7"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8"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214" name="Picture 2" descr="APF | CAQ – Asociación de padres de familia CAQ">
            <a:extLst>
              <a:ext uri="{FF2B5EF4-FFF2-40B4-BE49-F238E27FC236}">
                <a16:creationId xmlns:a16="http://schemas.microsoft.com/office/drawing/2014/main" id="{1F2796A5-C72C-BA99-C95F-BA1D5BAAC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8384" y="2218217"/>
            <a:ext cx="5202355" cy="241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724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4">
            <a:extLst>
              <a:ext uri="{FF2B5EF4-FFF2-40B4-BE49-F238E27FC236}">
                <a16:creationId xmlns:a16="http://schemas.microsoft.com/office/drawing/2014/main" id="{18CF450A-2574-A1D2-D577-F9D34CDEA0EB}"/>
              </a:ext>
            </a:extLst>
          </p:cNvPr>
          <p:cNvSpPr txBox="1">
            <a:spLocks noGrp="1"/>
          </p:cNvSpPr>
          <p:nvPr>
            <p:ph type="title"/>
          </p:nvPr>
        </p:nvSpPr>
        <p:spPr>
          <a:xfrm>
            <a:off x="1073811" y="671939"/>
            <a:ext cx="8970140" cy="1012144"/>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ct val="0"/>
              </a:spcBef>
              <a:buNone/>
            </a:pPr>
            <a:r>
              <a:rPr lang="en-US" sz="4000" kern="1200">
                <a:solidFill>
                  <a:schemeClr val="tx2"/>
                </a:solidFill>
                <a:latin typeface="+mj-lt"/>
                <a:ea typeface="+mj-ea"/>
                <a:cs typeface="+mj-cs"/>
              </a:rPr>
              <a:t>VIDEOS ALUMNOS DESTACADOS</a:t>
            </a:r>
          </a:p>
          <a:p>
            <a:pPr marL="0" indent="0">
              <a:spcBef>
                <a:spcPct val="0"/>
              </a:spcBef>
              <a:buNone/>
            </a:pPr>
            <a:endParaRPr lang="en-US" sz="4000" kern="1200">
              <a:solidFill>
                <a:schemeClr val="tx2"/>
              </a:solidFill>
              <a:latin typeface="+mj-lt"/>
              <a:ea typeface="+mj-ea"/>
              <a:cs typeface="+mj-cs"/>
            </a:endParaRPr>
          </a:p>
        </p:txBody>
      </p:sp>
      <p:sp>
        <p:nvSpPr>
          <p:cNvPr id="7" name="Marcador de contenido 6">
            <a:extLst>
              <a:ext uri="{FF2B5EF4-FFF2-40B4-BE49-F238E27FC236}">
                <a16:creationId xmlns:a16="http://schemas.microsoft.com/office/drawing/2014/main" id="{60D6C140-C9D3-547E-64C9-0C9563B7115A}"/>
              </a:ext>
            </a:extLst>
          </p:cNvPr>
          <p:cNvSpPr txBox="1">
            <a:spLocks noGrp="1"/>
          </p:cNvSpPr>
          <p:nvPr>
            <p:ph sz="half" idx="2"/>
          </p:nvPr>
        </p:nvSpPr>
        <p:spPr>
          <a:xfrm>
            <a:off x="284480" y="1684084"/>
            <a:ext cx="6319488" cy="4096348"/>
          </a:xfrm>
          <a:prstGeom prst="rect">
            <a:avLst/>
          </a:prstGeom>
        </p:spPr>
        <p:txBody>
          <a:bodyPr vert="horz" lIns="91440" tIns="45720" rIns="91440" bIns="45720" rtlCol="0">
            <a:normAutofit/>
          </a:bodyPr>
          <a:lstStyle/>
          <a:p>
            <a:pPr>
              <a:lnSpc>
                <a:spcPct val="140000"/>
              </a:lnSpc>
            </a:pPr>
            <a:endParaRPr lang="en-US" sz="1800" b="1"/>
          </a:p>
          <a:p>
            <a:pPr>
              <a:lnSpc>
                <a:spcPct val="140000"/>
              </a:lnSpc>
            </a:pPr>
            <a:r>
              <a:rPr lang="en-US" sz="1800" b="1"/>
              <a:t>•FOMENTAR EL DEPORTE EN LOS ALUMNOS Y ALUMNAS </a:t>
            </a:r>
          </a:p>
          <a:p>
            <a:pPr>
              <a:lnSpc>
                <a:spcPct val="140000"/>
              </a:lnSpc>
            </a:pPr>
            <a:r>
              <a:rPr lang="en-US" sz="1800" b="1"/>
              <a:t>•RECONOCIMIENTO DE LOS DEPORTISTAS POR LA COMUNIDAD ESCOLAR </a:t>
            </a:r>
          </a:p>
          <a:p>
            <a:pPr>
              <a:lnSpc>
                <a:spcPct val="140000"/>
              </a:lnSpc>
            </a:pPr>
            <a:r>
              <a:rPr lang="en-US" sz="1800" b="1"/>
              <a:t>•TOMAR EN CUENTA A LOS ALUMNOS QUE AÚN NO HAN FORMADO PARTE DE LOS VIDEOS YA PRESENTADOS Y LOS QUE CONCURSARÁN EN LOS JUEGOS HUMBOLDT.</a:t>
            </a:r>
          </a:p>
        </p:txBody>
      </p:sp>
      <p:pic>
        <p:nvPicPr>
          <p:cNvPr id="13" name="Imagen 12">
            <a:extLst>
              <a:ext uri="{FF2B5EF4-FFF2-40B4-BE49-F238E27FC236}">
                <a16:creationId xmlns:a16="http://schemas.microsoft.com/office/drawing/2014/main" id="{99CFDCCA-611E-2A0B-D289-F96BA542254B}"/>
              </a:ext>
            </a:extLst>
          </p:cNvPr>
          <p:cNvPicPr>
            <a:picLocks noChangeAspect="1"/>
          </p:cNvPicPr>
          <p:nvPr/>
        </p:nvPicPr>
        <p:blipFill rotWithShape="1">
          <a:blip r:embed="rId2"/>
          <a:srcRect l="9913" r="24888" b="1"/>
          <a:stretch/>
        </p:blipFill>
        <p:spPr>
          <a:xfrm>
            <a:off x="6827558" y="1876225"/>
            <a:ext cx="2681919" cy="2046470"/>
          </a:xfrm>
          <a:prstGeom prst="rect">
            <a:avLst/>
          </a:prstGeom>
        </p:spPr>
      </p:pic>
      <p:pic>
        <p:nvPicPr>
          <p:cNvPr id="9" name="Imagen 8">
            <a:extLst>
              <a:ext uri="{FF2B5EF4-FFF2-40B4-BE49-F238E27FC236}">
                <a16:creationId xmlns:a16="http://schemas.microsoft.com/office/drawing/2014/main" id="{AC6EDC9B-2689-42E8-10B8-670A41FAC91D}"/>
              </a:ext>
            </a:extLst>
          </p:cNvPr>
          <p:cNvPicPr>
            <a:picLocks noChangeAspect="1"/>
          </p:cNvPicPr>
          <p:nvPr/>
        </p:nvPicPr>
        <p:blipFill rotWithShape="1">
          <a:blip r:embed="rId3">
            <a:extLst>
              <a:ext uri="{28A0092B-C50C-407E-A947-70E740481C1C}">
                <a14:useLocalDpi xmlns:a14="http://schemas.microsoft.com/office/drawing/2010/main" val="0"/>
              </a:ext>
            </a:extLst>
          </a:blip>
          <a:srcRect l="3916" r="22039" b="-2"/>
          <a:stretch/>
        </p:blipFill>
        <p:spPr>
          <a:xfrm>
            <a:off x="9508693" y="1876225"/>
            <a:ext cx="2681919" cy="2046470"/>
          </a:xfrm>
          <a:prstGeom prst="rect">
            <a:avLst/>
          </a:prstGeom>
        </p:spPr>
      </p:pic>
      <p:pic>
        <p:nvPicPr>
          <p:cNvPr id="10" name="Imagen 9">
            <a:extLst>
              <a:ext uri="{FF2B5EF4-FFF2-40B4-BE49-F238E27FC236}">
                <a16:creationId xmlns:a16="http://schemas.microsoft.com/office/drawing/2014/main" id="{C4E72008-8327-2AD0-C965-40E6C8F57F57}"/>
              </a:ext>
            </a:extLst>
          </p:cNvPr>
          <p:cNvPicPr>
            <a:picLocks noChangeAspect="1"/>
          </p:cNvPicPr>
          <p:nvPr/>
        </p:nvPicPr>
        <p:blipFill rotWithShape="1">
          <a:blip r:embed="rId4">
            <a:extLst>
              <a:ext uri="{28A0092B-C50C-407E-A947-70E740481C1C}">
                <a14:useLocalDpi xmlns:a14="http://schemas.microsoft.com/office/drawing/2010/main" val="0"/>
              </a:ext>
            </a:extLst>
          </a:blip>
          <a:srcRect r="3" b="4564"/>
          <a:stretch/>
        </p:blipFill>
        <p:spPr>
          <a:xfrm>
            <a:off x="6827558" y="3920834"/>
            <a:ext cx="2681919" cy="2066868"/>
          </a:xfrm>
          <a:prstGeom prst="rect">
            <a:avLst/>
          </a:prstGeom>
        </p:spPr>
      </p:pic>
      <p:pic>
        <p:nvPicPr>
          <p:cNvPr id="12" name="Marcador de contenido 11">
            <a:extLst>
              <a:ext uri="{FF2B5EF4-FFF2-40B4-BE49-F238E27FC236}">
                <a16:creationId xmlns:a16="http://schemas.microsoft.com/office/drawing/2014/main" id="{FE37CED4-B11A-7C07-F4CD-D9234936C855}"/>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t="247" r="3" b="11930"/>
          <a:stretch/>
        </p:blipFill>
        <p:spPr>
          <a:xfrm>
            <a:off x="9508693" y="3920834"/>
            <a:ext cx="2681919" cy="2066868"/>
          </a:xfrm>
          <a:prstGeom prst="rect">
            <a:avLst/>
          </a:prstGeom>
        </p:spPr>
      </p:pic>
      <p:pic>
        <p:nvPicPr>
          <p:cNvPr id="14" name="Imagen 13">
            <a:extLst>
              <a:ext uri="{FF2B5EF4-FFF2-40B4-BE49-F238E27FC236}">
                <a16:creationId xmlns:a16="http://schemas.microsoft.com/office/drawing/2014/main" id="{C2549B2E-A8B0-797E-BE03-5B51D867B9AE}"/>
              </a:ext>
            </a:extLst>
          </p:cNvPr>
          <p:cNvPicPr>
            <a:picLocks noChangeAspect="1"/>
          </p:cNvPicPr>
          <p:nvPr/>
        </p:nvPicPr>
        <p:blipFill>
          <a:blip r:embed="rId2"/>
          <a:stretch>
            <a:fillRect/>
          </a:stretch>
        </p:blipFill>
        <p:spPr>
          <a:xfrm>
            <a:off x="7485060" y="2914415"/>
            <a:ext cx="4135440" cy="2057433"/>
          </a:xfrm>
          <a:prstGeom prst="rect">
            <a:avLst/>
          </a:prstGeom>
        </p:spPr>
      </p:pic>
    </p:spTree>
    <p:extLst>
      <p:ext uri="{BB962C8B-B14F-4D97-AF65-F5344CB8AC3E}">
        <p14:creationId xmlns:p14="http://schemas.microsoft.com/office/powerpoint/2010/main" val="3734521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4">
            <a:extLst>
              <a:ext uri="{FF2B5EF4-FFF2-40B4-BE49-F238E27FC236}">
                <a16:creationId xmlns:a16="http://schemas.microsoft.com/office/drawing/2014/main" id="{B64C38B8-4A90-39BB-1223-DE6DBC505EAC}"/>
              </a:ext>
            </a:extLst>
          </p:cNvPr>
          <p:cNvSpPr txBox="1">
            <a:spLocks noGrp="1"/>
          </p:cNvSpPr>
          <p:nvPr>
            <p:ph type="title"/>
          </p:nvPr>
        </p:nvSpPr>
        <p:spPr>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s-EC" sz="4400">
                <a:latin typeface="+mj-lt"/>
              </a:rPr>
              <a:t>CAMINATAS DE FIN DE SEMANA </a:t>
            </a:r>
          </a:p>
          <a:p>
            <a:pPr marL="0" indent="0" algn="ctr">
              <a:buNone/>
            </a:pPr>
            <a:endParaRPr lang="es-EC" sz="4400">
              <a:latin typeface="+mj-lt"/>
            </a:endParaRPr>
          </a:p>
        </p:txBody>
      </p:sp>
      <p:graphicFrame>
        <p:nvGraphicFramePr>
          <p:cNvPr id="10" name="Marcador de contenido 7">
            <a:extLst>
              <a:ext uri="{FF2B5EF4-FFF2-40B4-BE49-F238E27FC236}">
                <a16:creationId xmlns:a16="http://schemas.microsoft.com/office/drawing/2014/main" id="{92CBCCC6-0F7C-FFAD-558D-0F489586026A}"/>
              </a:ext>
            </a:extLst>
          </p:cNvPr>
          <p:cNvGraphicFramePr>
            <a:graphicFrameLocks noGrp="1"/>
          </p:cNvGraphicFramePr>
          <p:nvPr>
            <p:ph sz="half" idx="2"/>
          </p:nvPr>
        </p:nvGraphicFramePr>
        <p:xfrm>
          <a:off x="6019802" y="1419225"/>
          <a:ext cx="4684058" cy="4935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10">
            <a:extLst>
              <a:ext uri="{FF2B5EF4-FFF2-40B4-BE49-F238E27FC236}">
                <a16:creationId xmlns:a16="http://schemas.microsoft.com/office/drawing/2014/main" id="{FEF027EC-EADD-134C-1876-64E3D8D1E83B}"/>
              </a:ext>
            </a:extLst>
          </p:cNvPr>
          <p:cNvPicPr>
            <a:picLocks noChangeAspect="1"/>
          </p:cNvPicPr>
          <p:nvPr/>
        </p:nvPicPr>
        <p:blipFill>
          <a:blip r:embed="rId7"/>
          <a:stretch>
            <a:fillRect/>
          </a:stretch>
        </p:blipFill>
        <p:spPr>
          <a:xfrm>
            <a:off x="3758742" y="1702949"/>
            <a:ext cx="1783183" cy="851357"/>
          </a:xfrm>
          <a:prstGeom prst="rect">
            <a:avLst/>
          </a:prstGeom>
        </p:spPr>
      </p:pic>
      <p:sp>
        <p:nvSpPr>
          <p:cNvPr id="2" name="CuadroTexto 1">
            <a:extLst>
              <a:ext uri="{FF2B5EF4-FFF2-40B4-BE49-F238E27FC236}">
                <a16:creationId xmlns:a16="http://schemas.microsoft.com/office/drawing/2014/main" id="{B7B3FB7B-AEF7-F761-634D-083FA1DD1826}"/>
              </a:ext>
            </a:extLst>
          </p:cNvPr>
          <p:cNvSpPr txBox="1"/>
          <p:nvPr/>
        </p:nvSpPr>
        <p:spPr>
          <a:xfrm>
            <a:off x="304800" y="3244333"/>
            <a:ext cx="5435600" cy="646331"/>
          </a:xfrm>
          <a:prstGeom prst="rect">
            <a:avLst/>
          </a:prstGeom>
          <a:noFill/>
        </p:spPr>
        <p:txBody>
          <a:bodyPr wrap="square" rtlCol="0">
            <a:spAutoFit/>
          </a:bodyPr>
          <a:lstStyle/>
          <a:p>
            <a:r>
              <a:rPr lang="es-EC" sz="1800" dirty="0">
                <a:effectLst/>
                <a:latin typeface="Maiandra GD" panose="020E0502030308020204" pitchFamily="34" charset="77"/>
                <a:ea typeface="Calibri" panose="020F0502020204030204" pitchFamily="34" charset="0"/>
                <a:cs typeface="Times New Roman" panose="02020603050405020304" pitchFamily="18" charset="0"/>
              </a:rPr>
              <a:t>Lamentablemente los inscritos en las caminatas, a última hora cancelaron, por lo que no se realizaron. </a:t>
            </a:r>
            <a:endParaRPr lang="es-ES_tradnl" dirty="0"/>
          </a:p>
        </p:txBody>
      </p:sp>
    </p:spTree>
    <p:extLst>
      <p:ext uri="{BB962C8B-B14F-4D97-AF65-F5344CB8AC3E}">
        <p14:creationId xmlns:p14="http://schemas.microsoft.com/office/powerpoint/2010/main" val="1996034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88526C-6721-50F2-9B9F-EF6707184F5D}"/>
              </a:ext>
            </a:extLst>
          </p:cNvPr>
          <p:cNvSpPr>
            <a:spLocks noGrp="1"/>
          </p:cNvSpPr>
          <p:nvPr>
            <p:ph type="title"/>
          </p:nvPr>
        </p:nvSpPr>
        <p:spPr>
          <a:xfrm>
            <a:off x="781493" y="1371601"/>
            <a:ext cx="3934047" cy="4114800"/>
          </a:xfrm>
        </p:spPr>
        <p:txBody>
          <a:bodyPr>
            <a:normAutofit/>
          </a:bodyPr>
          <a:lstStyle/>
          <a:p>
            <a:pPr algn="ctr"/>
            <a:r>
              <a:rPr lang="es-ES_tradnl"/>
              <a:t>BIENESTAR ESTUDIANTIL</a:t>
            </a:r>
          </a:p>
        </p:txBody>
      </p:sp>
      <p:pic>
        <p:nvPicPr>
          <p:cNvPr id="4" name="Imagen 3">
            <a:extLst>
              <a:ext uri="{FF2B5EF4-FFF2-40B4-BE49-F238E27FC236}">
                <a16:creationId xmlns:a16="http://schemas.microsoft.com/office/drawing/2014/main" id="{F0CBF3EB-A0CB-CBD3-EE1B-EDF8CFC98E6D}"/>
              </a:ext>
            </a:extLst>
          </p:cNvPr>
          <p:cNvPicPr>
            <a:picLocks noChangeAspect="1"/>
          </p:cNvPicPr>
          <p:nvPr/>
        </p:nvPicPr>
        <p:blipFill>
          <a:blip r:embed="rId2">
            <a:alphaModFix/>
          </a:blip>
          <a:stretch>
            <a:fillRect/>
          </a:stretch>
        </p:blipFill>
        <p:spPr>
          <a:xfrm>
            <a:off x="6150490" y="2433528"/>
            <a:ext cx="5191350" cy="2582762"/>
          </a:xfrm>
          <a:prstGeom prst="rect">
            <a:avLst/>
          </a:prstGeom>
        </p:spPr>
      </p:pic>
    </p:spTree>
    <p:extLst>
      <p:ext uri="{BB962C8B-B14F-4D97-AF65-F5344CB8AC3E}">
        <p14:creationId xmlns:p14="http://schemas.microsoft.com/office/powerpoint/2010/main" val="1200435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3 Imagen">
            <a:extLst>
              <a:ext uri="{FF2B5EF4-FFF2-40B4-BE49-F238E27FC236}">
                <a16:creationId xmlns:a16="http://schemas.microsoft.com/office/drawing/2014/main" id="{1DAFA988-B3C2-F79F-C45F-223C39E5DB7A}"/>
              </a:ext>
            </a:extLst>
          </p:cNvPr>
          <p:cNvPicPr/>
          <p:nvPr/>
        </p:nvPicPr>
        <p:blipFill rotWithShape="1">
          <a:blip r:embed="rId2" cstate="print">
            <a:alphaModFix amt="60000"/>
            <a:extLst>
              <a:ext uri="{28A0092B-C50C-407E-A947-70E740481C1C}">
                <a14:useLocalDpi xmlns:a14="http://schemas.microsoft.com/office/drawing/2010/main" val="0"/>
              </a:ext>
            </a:extLst>
          </a:blip>
          <a:srcRect l="35314" r="30415" b="-1"/>
          <a:stretch/>
        </p:blipFill>
        <p:spPr>
          <a:xfrm>
            <a:off x="-1" y="1"/>
            <a:ext cx="5295331" cy="6875834"/>
          </a:xfrm>
          <a:prstGeom prst="rect">
            <a:avLst/>
          </a:prstGeom>
        </p:spPr>
      </p:pic>
      <p:sp>
        <p:nvSpPr>
          <p:cNvPr id="2" name="Título 1">
            <a:extLst>
              <a:ext uri="{FF2B5EF4-FFF2-40B4-BE49-F238E27FC236}">
                <a16:creationId xmlns:a16="http://schemas.microsoft.com/office/drawing/2014/main" id="{AAC85DF0-D273-7032-2784-A742CF807929}"/>
              </a:ext>
            </a:extLst>
          </p:cNvPr>
          <p:cNvSpPr>
            <a:spLocks noGrp="1"/>
          </p:cNvSpPr>
          <p:nvPr>
            <p:ph type="title"/>
          </p:nvPr>
        </p:nvSpPr>
        <p:spPr>
          <a:xfrm>
            <a:off x="231457" y="1395699"/>
            <a:ext cx="4223965" cy="4111831"/>
          </a:xfrm>
        </p:spPr>
        <p:txBody>
          <a:bodyPr>
            <a:normAutofit/>
          </a:bodyPr>
          <a:lstStyle/>
          <a:p>
            <a:pPr algn="ctr"/>
            <a:r>
              <a:rPr lang="es-ES_tradnl" b="1">
                <a:solidFill>
                  <a:schemeClr val="tx1"/>
                </a:solidFill>
              </a:rPr>
              <a:t>COMISIÓN BIENESTAR ESTUDIANTIL</a:t>
            </a:r>
          </a:p>
        </p:txBody>
      </p:sp>
      <p:sp>
        <p:nvSpPr>
          <p:cNvPr id="3" name="Marcador de contenido 2">
            <a:extLst>
              <a:ext uri="{FF2B5EF4-FFF2-40B4-BE49-F238E27FC236}">
                <a16:creationId xmlns:a16="http://schemas.microsoft.com/office/drawing/2014/main" id="{64D8F889-6CE8-489A-AD27-4A6DFA93B459}"/>
              </a:ext>
            </a:extLst>
          </p:cNvPr>
          <p:cNvSpPr>
            <a:spLocks noGrp="1"/>
          </p:cNvSpPr>
          <p:nvPr>
            <p:ph idx="1"/>
          </p:nvPr>
        </p:nvSpPr>
        <p:spPr>
          <a:xfrm>
            <a:off x="6096000" y="876300"/>
            <a:ext cx="4673600" cy="4631230"/>
          </a:xfrm>
        </p:spPr>
        <p:txBody>
          <a:bodyPr>
            <a:normAutofit/>
          </a:bodyPr>
          <a:lstStyle/>
          <a:p>
            <a:pPr marL="0" indent="0">
              <a:lnSpc>
                <a:spcPct val="140000"/>
              </a:lnSpc>
              <a:buNone/>
            </a:pPr>
            <a:r>
              <a:rPr lang="es-ES" sz="1800"/>
              <a:t>Se recolectó juguetes, ropa, alimentos no perecibles y libros.</a:t>
            </a:r>
          </a:p>
          <a:p>
            <a:pPr marL="0" indent="0">
              <a:lnSpc>
                <a:spcPct val="140000"/>
              </a:lnSpc>
              <a:buNone/>
            </a:pPr>
            <a:r>
              <a:rPr lang="es-EC" sz="1800">
                <a:ea typeface="Calibri" panose="020F0502020204030204" pitchFamily="34" charset="0"/>
                <a:cs typeface="Times New Roman" panose="02020603050405020304" pitchFamily="18" charset="0"/>
              </a:rPr>
              <a:t>Se entregó a niños y jóvenes vulenrables de la Fundación Acción Provida y la Asociación Madres Valientes de Tumbaco y Escuela Glend Side en Pintag</a:t>
            </a:r>
            <a:r>
              <a:rPr lang="es-EC" sz="1600">
                <a:ea typeface="Calibri" panose="020F0502020204030204" pitchFamily="34" charset="0"/>
                <a:cs typeface="Times New Roman" panose="02020603050405020304" pitchFamily="18" charset="0"/>
              </a:rPr>
              <a:t>.</a:t>
            </a:r>
            <a:endParaRPr lang="es-ES" sz="1900">
              <a:effectLst/>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EA76E589-C04E-1D81-514D-30E5B76B658E}"/>
              </a:ext>
            </a:extLst>
          </p:cNvPr>
          <p:cNvSpPr txBox="1">
            <a:spLocks/>
          </p:cNvSpPr>
          <p:nvPr/>
        </p:nvSpPr>
        <p:spPr>
          <a:xfrm>
            <a:off x="5295330" y="0"/>
            <a:ext cx="4882340"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ACCIÓN SOCIAL NAVIDAD </a:t>
            </a:r>
          </a:p>
        </p:txBody>
      </p:sp>
    </p:spTree>
    <p:extLst>
      <p:ext uri="{BB962C8B-B14F-4D97-AF65-F5344CB8AC3E}">
        <p14:creationId xmlns:p14="http://schemas.microsoft.com/office/powerpoint/2010/main" val="83528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3 Imagen">
            <a:extLst>
              <a:ext uri="{FF2B5EF4-FFF2-40B4-BE49-F238E27FC236}">
                <a16:creationId xmlns:a16="http://schemas.microsoft.com/office/drawing/2014/main" id="{1DAFA988-B3C2-F79F-C45F-223C39E5DB7A}"/>
              </a:ext>
            </a:extLst>
          </p:cNvPr>
          <p:cNvPicPr/>
          <p:nvPr/>
        </p:nvPicPr>
        <p:blipFill rotWithShape="1">
          <a:blip r:embed="rId2" cstate="print">
            <a:alphaModFix amt="60000"/>
            <a:extLst>
              <a:ext uri="{28A0092B-C50C-407E-A947-70E740481C1C}">
                <a14:useLocalDpi xmlns:a14="http://schemas.microsoft.com/office/drawing/2010/main" val="0"/>
              </a:ext>
            </a:extLst>
          </a:blip>
          <a:srcRect l="35314" r="30415" b="-1"/>
          <a:stretch/>
        </p:blipFill>
        <p:spPr>
          <a:xfrm>
            <a:off x="-1" y="1"/>
            <a:ext cx="5295331" cy="6875834"/>
          </a:xfrm>
          <a:prstGeom prst="rect">
            <a:avLst/>
          </a:prstGeom>
        </p:spPr>
      </p:pic>
      <p:sp>
        <p:nvSpPr>
          <p:cNvPr id="2" name="Título 1">
            <a:extLst>
              <a:ext uri="{FF2B5EF4-FFF2-40B4-BE49-F238E27FC236}">
                <a16:creationId xmlns:a16="http://schemas.microsoft.com/office/drawing/2014/main" id="{AAC85DF0-D273-7032-2784-A742CF807929}"/>
              </a:ext>
            </a:extLst>
          </p:cNvPr>
          <p:cNvSpPr>
            <a:spLocks noGrp="1"/>
          </p:cNvSpPr>
          <p:nvPr>
            <p:ph type="title"/>
          </p:nvPr>
        </p:nvSpPr>
        <p:spPr>
          <a:xfrm>
            <a:off x="591674" y="1395699"/>
            <a:ext cx="4223965" cy="4111831"/>
          </a:xfrm>
        </p:spPr>
        <p:txBody>
          <a:bodyPr>
            <a:normAutofit/>
          </a:bodyPr>
          <a:lstStyle/>
          <a:p>
            <a:pPr algn="ctr"/>
            <a:r>
              <a:rPr lang="es-ES_tradnl">
                <a:solidFill>
                  <a:schemeClr val="tx1"/>
                </a:solidFill>
              </a:rPr>
              <a:t>COMISIÓN BIENESTAR ESTUDIANTIL</a:t>
            </a:r>
          </a:p>
        </p:txBody>
      </p:sp>
      <p:sp>
        <p:nvSpPr>
          <p:cNvPr id="3" name="Marcador de contenido 2">
            <a:extLst>
              <a:ext uri="{FF2B5EF4-FFF2-40B4-BE49-F238E27FC236}">
                <a16:creationId xmlns:a16="http://schemas.microsoft.com/office/drawing/2014/main" id="{64D8F889-6CE8-489A-AD27-4A6DFA93B459}"/>
              </a:ext>
            </a:extLst>
          </p:cNvPr>
          <p:cNvSpPr>
            <a:spLocks noGrp="1"/>
          </p:cNvSpPr>
          <p:nvPr>
            <p:ph idx="1"/>
          </p:nvPr>
        </p:nvSpPr>
        <p:spPr>
          <a:xfrm>
            <a:off x="5407314" y="876300"/>
            <a:ext cx="5908386" cy="5981700"/>
          </a:xfrm>
        </p:spPr>
        <p:txBody>
          <a:bodyPr>
            <a:normAutofit fontScale="92500"/>
          </a:bodyPr>
          <a:lstStyle/>
          <a:p>
            <a:pPr marL="0" indent="0">
              <a:lnSpc>
                <a:spcPct val="140000"/>
              </a:lnSpc>
              <a:buNone/>
            </a:pPr>
            <a:r>
              <a:rPr lang="es-EC" sz="1900"/>
              <a:t>Educar sobre las diferencias </a:t>
            </a:r>
          </a:p>
          <a:p>
            <a:pPr>
              <a:lnSpc>
                <a:spcPct val="120000"/>
              </a:lnSpc>
            </a:pPr>
            <a:r>
              <a:rPr lang="es-ES_tradnl" sz="1800">
                <a:effectLst/>
                <a:ea typeface="Calibri" panose="020F0502020204030204" pitchFamily="34" charset="0"/>
                <a:cs typeface="Calibri" panose="020F0502020204030204" pitchFamily="34" charset="0"/>
              </a:rPr>
              <a:t>1. Kínder</a:t>
            </a:r>
            <a:endParaRPr lang="es-EC" sz="1800">
              <a:effectLst/>
              <a:ea typeface="Calibri" panose="020F0502020204030204" pitchFamily="34" charset="0"/>
              <a:cs typeface="Times New Roman" panose="02020603050405020304" pitchFamily="18" charset="0"/>
            </a:endParaRPr>
          </a:p>
          <a:p>
            <a:pPr lvl="1">
              <a:lnSpc>
                <a:spcPct val="120000"/>
              </a:lnSpc>
            </a:pPr>
            <a:r>
              <a:rPr lang="es-ES_tradnl" sz="1600">
                <a:effectLst/>
                <a:ea typeface="Calibri" panose="020F0502020204030204" pitchFamily="34" charset="0"/>
                <a:cs typeface="Calibri" panose="020F0502020204030204" pitchFamily="34" charset="0"/>
              </a:rPr>
              <a:t>Actividad: La hora del cuento 22 al 24 de Febrero</a:t>
            </a:r>
            <a:endParaRPr lang="es-EC" sz="1800">
              <a:effectLst/>
              <a:ea typeface="Calibri" panose="020F0502020204030204" pitchFamily="34" charset="0"/>
              <a:cs typeface="Times New Roman" panose="02020603050405020304" pitchFamily="18" charset="0"/>
            </a:endParaRPr>
          </a:p>
          <a:p>
            <a:pPr lvl="1">
              <a:lnSpc>
                <a:spcPct val="120000"/>
              </a:lnSpc>
            </a:pPr>
            <a:r>
              <a:rPr lang="es-ES_tradnl" sz="1600">
                <a:effectLst/>
                <a:ea typeface="Calibri" panose="020F0502020204030204" pitchFamily="34" charset="0"/>
                <a:cs typeface="Calibri" panose="020F0502020204030204" pitchFamily="34" charset="0"/>
              </a:rPr>
              <a:t>	Mecánica: lectura del cuento “Soy único” (libro digital que habla sobre las diferencias) y diálogo entre padres de familia, profesores y niñ@s sobre la moraleja del cuento.  </a:t>
            </a:r>
          </a:p>
          <a:p>
            <a:pPr lvl="1">
              <a:lnSpc>
                <a:spcPct val="120000"/>
              </a:lnSpc>
            </a:pPr>
            <a:r>
              <a:rPr lang="es-ES_tradnl" sz="1600">
                <a:effectLst/>
                <a:ea typeface="Calibri" panose="020F0502020204030204" pitchFamily="34" charset="0"/>
                <a:cs typeface="Calibri" panose="020F0502020204030204" pitchFamily="34" charset="0"/>
              </a:rPr>
              <a:t>	Se cierra el evento con una actividad lúdica (colorear imágenes de niñ@s con diferencias). </a:t>
            </a:r>
            <a:endParaRPr lang="es-EC" sz="1600">
              <a:effectLst/>
              <a:ea typeface="Calibri" panose="020F0502020204030204" pitchFamily="34" charset="0"/>
              <a:cs typeface="Times New Roman" panose="02020603050405020304" pitchFamily="18" charset="0"/>
            </a:endParaRPr>
          </a:p>
          <a:p>
            <a:pPr>
              <a:lnSpc>
                <a:spcPct val="120000"/>
              </a:lnSpc>
            </a:pPr>
            <a:r>
              <a:rPr lang="es-ES_tradnl" sz="1800">
                <a:effectLst/>
                <a:ea typeface="Calibri" panose="020F0502020204030204" pitchFamily="34" charset="0"/>
                <a:cs typeface="Calibri" panose="020F0502020204030204" pitchFamily="34" charset="0"/>
              </a:rPr>
              <a:t>2. Primaria</a:t>
            </a:r>
            <a:endParaRPr lang="es-EC" sz="1800">
              <a:effectLst/>
              <a:ea typeface="Calibri" panose="020F0502020204030204" pitchFamily="34" charset="0"/>
              <a:cs typeface="Times New Roman" panose="02020603050405020304" pitchFamily="18" charset="0"/>
            </a:endParaRPr>
          </a:p>
          <a:p>
            <a:pPr lvl="1">
              <a:lnSpc>
                <a:spcPct val="120000"/>
              </a:lnSpc>
            </a:pPr>
            <a:r>
              <a:rPr lang="es-ES_tradnl" sz="1600">
                <a:effectLst/>
                <a:ea typeface="Calibri" panose="020F0502020204030204" pitchFamily="34" charset="0"/>
                <a:cs typeface="Calibri" panose="020F0502020204030204" pitchFamily="34" charset="0"/>
              </a:rPr>
              <a:t>	Actividad: obra de teatro “Isla Aventura”  29 de marzo</a:t>
            </a:r>
          </a:p>
          <a:p>
            <a:pPr lvl="1">
              <a:lnSpc>
                <a:spcPct val="120000"/>
              </a:lnSpc>
            </a:pPr>
            <a:r>
              <a:rPr lang="es-ES_tradnl" sz="1600">
                <a:effectLst/>
                <a:ea typeface="Calibri" panose="020F0502020204030204" pitchFamily="34" charset="0"/>
                <a:cs typeface="Calibri" panose="020F0502020204030204" pitchFamily="34" charset="0"/>
              </a:rPr>
              <a:t>mensaje: Las diferencias nos hacen únicos. Grupo Objetivo: 1 a 4 grados</a:t>
            </a:r>
            <a:endParaRPr lang="es-EC" sz="1600">
              <a:effectLst/>
              <a:ea typeface="Calibri" panose="020F0502020204030204" pitchFamily="34" charset="0"/>
              <a:cs typeface="Times New Roman" panose="02020603050405020304" pitchFamily="18" charset="0"/>
            </a:endParaRPr>
          </a:p>
          <a:p>
            <a:pPr>
              <a:lnSpc>
                <a:spcPct val="120000"/>
              </a:lnSpc>
            </a:pPr>
            <a:r>
              <a:rPr lang="es-ES_tradnl" sz="1800">
                <a:effectLst/>
                <a:ea typeface="Calibri" panose="020F0502020204030204" pitchFamily="34" charset="0"/>
                <a:cs typeface="Calibri" panose="020F0502020204030204" pitchFamily="34" charset="0"/>
              </a:rPr>
              <a:t>3. Secundaria</a:t>
            </a:r>
            <a:endParaRPr lang="es-EC" sz="1800">
              <a:effectLst/>
              <a:ea typeface="Calibri" panose="020F0502020204030204" pitchFamily="34" charset="0"/>
              <a:cs typeface="Times New Roman" panose="02020603050405020304" pitchFamily="18" charset="0"/>
            </a:endParaRPr>
          </a:p>
          <a:p>
            <a:pPr lvl="1">
              <a:lnSpc>
                <a:spcPct val="120000"/>
              </a:lnSpc>
            </a:pPr>
            <a:r>
              <a:rPr lang="es-ES_tradnl" sz="1600">
                <a:effectLst/>
                <a:ea typeface="Calibri" panose="020F0502020204030204" pitchFamily="34" charset="0"/>
                <a:cs typeface="Calibri" panose="020F0502020204030204" pitchFamily="34" charset="0"/>
              </a:rPr>
              <a:t>	Actividad: Charla “Diversidad e Inclusión” a cargo de Sebastián Carrasco. 30 de marzo</a:t>
            </a:r>
          </a:p>
          <a:p>
            <a:pPr lvl="1">
              <a:lnSpc>
                <a:spcPct val="120000"/>
              </a:lnSpc>
            </a:pPr>
            <a:r>
              <a:rPr lang="es-ES_tradnl" sz="1600">
                <a:effectLst/>
                <a:ea typeface="Calibri" panose="020F0502020204030204" pitchFamily="34" charset="0"/>
                <a:cs typeface="Calibri" panose="020F0502020204030204" pitchFamily="34" charset="0"/>
              </a:rPr>
              <a:t> Se abordan temas de autoestima , empatía y adaptación a los cambios. </a:t>
            </a:r>
            <a:endParaRPr lang="es-EC" sz="1600">
              <a:effectLst/>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EA76E589-C04E-1D81-514D-30E5B76B658E}"/>
              </a:ext>
            </a:extLst>
          </p:cNvPr>
          <p:cNvSpPr txBox="1">
            <a:spLocks/>
          </p:cNvSpPr>
          <p:nvPr/>
        </p:nvSpPr>
        <p:spPr>
          <a:xfrm>
            <a:off x="5295330" y="0"/>
            <a:ext cx="2240785"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INCLUSIÓN</a:t>
            </a:r>
          </a:p>
        </p:txBody>
      </p:sp>
    </p:spTree>
    <p:extLst>
      <p:ext uri="{BB962C8B-B14F-4D97-AF65-F5344CB8AC3E}">
        <p14:creationId xmlns:p14="http://schemas.microsoft.com/office/powerpoint/2010/main" val="3733510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3 Imagen">
            <a:extLst>
              <a:ext uri="{FF2B5EF4-FFF2-40B4-BE49-F238E27FC236}">
                <a16:creationId xmlns:a16="http://schemas.microsoft.com/office/drawing/2014/main" id="{1DAFA988-B3C2-F79F-C45F-223C39E5DB7A}"/>
              </a:ext>
            </a:extLst>
          </p:cNvPr>
          <p:cNvPicPr/>
          <p:nvPr/>
        </p:nvPicPr>
        <p:blipFill rotWithShape="1">
          <a:blip r:embed="rId2" cstate="print">
            <a:alphaModFix amt="60000"/>
            <a:extLst>
              <a:ext uri="{28A0092B-C50C-407E-A947-70E740481C1C}">
                <a14:useLocalDpi xmlns:a14="http://schemas.microsoft.com/office/drawing/2010/main" val="0"/>
              </a:ext>
            </a:extLst>
          </a:blip>
          <a:srcRect l="35314" r="30415" b="-1"/>
          <a:stretch/>
        </p:blipFill>
        <p:spPr>
          <a:xfrm>
            <a:off x="-1" y="1"/>
            <a:ext cx="5295331" cy="6875834"/>
          </a:xfrm>
          <a:prstGeom prst="rect">
            <a:avLst/>
          </a:prstGeom>
        </p:spPr>
      </p:pic>
      <p:sp>
        <p:nvSpPr>
          <p:cNvPr id="2" name="Título 1">
            <a:extLst>
              <a:ext uri="{FF2B5EF4-FFF2-40B4-BE49-F238E27FC236}">
                <a16:creationId xmlns:a16="http://schemas.microsoft.com/office/drawing/2014/main" id="{AAC85DF0-D273-7032-2784-A742CF807929}"/>
              </a:ext>
            </a:extLst>
          </p:cNvPr>
          <p:cNvSpPr>
            <a:spLocks noGrp="1"/>
          </p:cNvSpPr>
          <p:nvPr>
            <p:ph type="title"/>
          </p:nvPr>
        </p:nvSpPr>
        <p:spPr>
          <a:xfrm>
            <a:off x="-86291" y="1389594"/>
            <a:ext cx="4223965" cy="4111831"/>
          </a:xfrm>
        </p:spPr>
        <p:txBody>
          <a:bodyPr>
            <a:normAutofit/>
          </a:bodyPr>
          <a:lstStyle/>
          <a:p>
            <a:pPr algn="ctr"/>
            <a:r>
              <a:rPr lang="es-ES_tradnl">
                <a:solidFill>
                  <a:schemeClr val="tx1"/>
                </a:solidFill>
              </a:rPr>
              <a:t>COMISIÓN BIENESTAR ESTUDIANTIL</a:t>
            </a:r>
          </a:p>
        </p:txBody>
      </p:sp>
      <p:sp>
        <p:nvSpPr>
          <p:cNvPr id="3" name="Marcador de contenido 2">
            <a:extLst>
              <a:ext uri="{FF2B5EF4-FFF2-40B4-BE49-F238E27FC236}">
                <a16:creationId xmlns:a16="http://schemas.microsoft.com/office/drawing/2014/main" id="{64D8F889-6CE8-489A-AD27-4A6DFA93B459}"/>
              </a:ext>
            </a:extLst>
          </p:cNvPr>
          <p:cNvSpPr>
            <a:spLocks noGrp="1"/>
          </p:cNvSpPr>
          <p:nvPr>
            <p:ph idx="1"/>
          </p:nvPr>
        </p:nvSpPr>
        <p:spPr>
          <a:xfrm>
            <a:off x="6096000" y="876300"/>
            <a:ext cx="5219700" cy="5773882"/>
          </a:xfrm>
        </p:spPr>
        <p:txBody>
          <a:bodyPr>
            <a:normAutofit/>
          </a:bodyPr>
          <a:lstStyle/>
          <a:p>
            <a:pPr marL="0" indent="0">
              <a:buNone/>
            </a:pPr>
            <a:r>
              <a:rPr lang="es-ES_tradnl" b="1">
                <a:effectLst/>
                <a:ea typeface="Calibri" panose="020F0502020204030204" pitchFamily="34" charset="0"/>
                <a:cs typeface="Calibri" panose="020F0502020204030204" pitchFamily="34" charset="0"/>
              </a:rPr>
              <a:t>Diferenciación y personalización</a:t>
            </a:r>
            <a:endParaRPr lang="es-EC">
              <a:effectLst/>
              <a:ea typeface="Calibri" panose="020F0502020204030204" pitchFamily="34" charset="0"/>
              <a:cs typeface="Times New Roman" panose="02020603050405020304" pitchFamily="18" charset="0"/>
            </a:endParaRPr>
          </a:p>
          <a:p>
            <a:endParaRPr lang="es-EC">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C">
                <a:effectLst/>
                <a:ea typeface="Calibri" panose="020F0502020204030204" pitchFamily="34" charset="0"/>
                <a:cs typeface="Calibri" panose="020F0502020204030204" pitchFamily="34" charset="0"/>
              </a:rPr>
              <a:t>Aprendizaje y tecnología</a:t>
            </a:r>
          </a:p>
          <a:p>
            <a:pPr marL="342900" lvl="0" indent="-342900">
              <a:lnSpc>
                <a:spcPct val="107000"/>
              </a:lnSpc>
              <a:buFont typeface="+mj-lt"/>
              <a:buAutoNum type="arabicPeriod"/>
            </a:pPr>
            <a:r>
              <a:rPr lang="es-EC">
                <a:ea typeface="Calibri" panose="020F0502020204030204" pitchFamily="34" charset="0"/>
                <a:cs typeface="Calibri" panose="020F0502020204030204" pitchFamily="34" charset="0"/>
              </a:rPr>
              <a:t>Diferenciación educativa</a:t>
            </a:r>
          </a:p>
          <a:p>
            <a:pPr marL="342900" lvl="0" indent="-342900">
              <a:lnSpc>
                <a:spcPct val="107000"/>
              </a:lnSpc>
              <a:buFont typeface="+mj-lt"/>
              <a:buAutoNum type="arabicPeriod"/>
            </a:pPr>
            <a:r>
              <a:rPr lang="es-EC">
                <a:effectLst/>
                <a:ea typeface="Calibri" panose="020F0502020204030204" pitchFamily="34" charset="0"/>
                <a:cs typeface="Calibri" panose="020F0502020204030204" pitchFamily="34" charset="0"/>
              </a:rPr>
              <a:t>Integración del idioma alemán</a:t>
            </a:r>
          </a:p>
          <a:p>
            <a:pPr marL="342900" lvl="0" indent="-342900">
              <a:lnSpc>
                <a:spcPct val="107000"/>
              </a:lnSpc>
              <a:buFont typeface="+mj-lt"/>
              <a:buAutoNum type="arabicPeriod"/>
            </a:pPr>
            <a:endParaRPr lang="es-EC">
              <a:ea typeface="Calibri" panose="020F0502020204030204" pitchFamily="34" charset="0"/>
              <a:cs typeface="Calibri" panose="020F0502020204030204" pitchFamily="34" charset="0"/>
            </a:endParaRPr>
          </a:p>
          <a:p>
            <a:pPr marL="0" indent="0">
              <a:lnSpc>
                <a:spcPct val="107000"/>
              </a:lnSpc>
              <a:buNone/>
            </a:pPr>
            <a:r>
              <a:rPr lang="es-MX" sz="1800">
                <a:effectLst/>
                <a:latin typeface="Maiandra GD" panose="020E0502030308020204" pitchFamily="34" charset="77"/>
                <a:ea typeface="Calibri" panose="020F0502020204030204" pitchFamily="34" charset="0"/>
                <a:cs typeface="Times New Roman" panose="02020603050405020304" pitchFamily="18" charset="0"/>
              </a:rPr>
              <a:t>El Foro  invita a una cercanía que difícilmente se da en otros ámbitos de la interacción que tenemos como comunidad escolar. Ya que en cada mesa se encuentran alumnos, profesores, autoridades y padres de familia que por un tiempo, hablan acerca de un tema expuesto por el profesorado.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endParaRPr lang="es-EC">
              <a:effectLst/>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EA76E589-C04E-1D81-514D-30E5B76B658E}"/>
              </a:ext>
            </a:extLst>
          </p:cNvPr>
          <p:cNvSpPr txBox="1">
            <a:spLocks/>
          </p:cNvSpPr>
          <p:nvPr/>
        </p:nvSpPr>
        <p:spPr>
          <a:xfrm>
            <a:off x="4575272" y="-23446"/>
            <a:ext cx="2240785"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FORO</a:t>
            </a:r>
          </a:p>
        </p:txBody>
      </p:sp>
    </p:spTree>
    <p:extLst>
      <p:ext uri="{BB962C8B-B14F-4D97-AF65-F5344CB8AC3E}">
        <p14:creationId xmlns:p14="http://schemas.microsoft.com/office/powerpoint/2010/main" val="462556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3 Imagen">
            <a:extLst>
              <a:ext uri="{FF2B5EF4-FFF2-40B4-BE49-F238E27FC236}">
                <a16:creationId xmlns:a16="http://schemas.microsoft.com/office/drawing/2014/main" id="{1DAFA988-B3C2-F79F-C45F-223C39E5DB7A}"/>
              </a:ext>
            </a:extLst>
          </p:cNvPr>
          <p:cNvPicPr/>
          <p:nvPr/>
        </p:nvPicPr>
        <p:blipFill rotWithShape="1">
          <a:blip r:embed="rId2" cstate="print">
            <a:alphaModFix amt="60000"/>
            <a:extLst>
              <a:ext uri="{28A0092B-C50C-407E-A947-70E740481C1C}">
                <a14:useLocalDpi xmlns:a14="http://schemas.microsoft.com/office/drawing/2010/main" val="0"/>
              </a:ext>
            </a:extLst>
          </a:blip>
          <a:srcRect l="35314" r="30415" b="-1"/>
          <a:stretch/>
        </p:blipFill>
        <p:spPr>
          <a:xfrm>
            <a:off x="-1" y="1"/>
            <a:ext cx="5295331" cy="6875834"/>
          </a:xfrm>
          <a:prstGeom prst="rect">
            <a:avLst/>
          </a:prstGeom>
        </p:spPr>
      </p:pic>
      <p:sp>
        <p:nvSpPr>
          <p:cNvPr id="2" name="Título 1">
            <a:extLst>
              <a:ext uri="{FF2B5EF4-FFF2-40B4-BE49-F238E27FC236}">
                <a16:creationId xmlns:a16="http://schemas.microsoft.com/office/drawing/2014/main" id="{AAC85DF0-D273-7032-2784-A742CF807929}"/>
              </a:ext>
            </a:extLst>
          </p:cNvPr>
          <p:cNvSpPr>
            <a:spLocks noGrp="1"/>
          </p:cNvSpPr>
          <p:nvPr>
            <p:ph type="title"/>
          </p:nvPr>
        </p:nvSpPr>
        <p:spPr>
          <a:xfrm>
            <a:off x="12822" y="1382002"/>
            <a:ext cx="4223965" cy="4111831"/>
          </a:xfrm>
        </p:spPr>
        <p:txBody>
          <a:bodyPr>
            <a:normAutofit/>
          </a:bodyPr>
          <a:lstStyle/>
          <a:p>
            <a:pPr algn="ctr"/>
            <a:r>
              <a:rPr lang="es-ES_tradnl">
                <a:solidFill>
                  <a:schemeClr val="tx1"/>
                </a:solidFill>
              </a:rPr>
              <a:t>COMISIÓN BIENESTAR ESTUDIANTIL</a:t>
            </a:r>
          </a:p>
        </p:txBody>
      </p:sp>
      <p:sp>
        <p:nvSpPr>
          <p:cNvPr id="3" name="Marcador de contenido 2">
            <a:extLst>
              <a:ext uri="{FF2B5EF4-FFF2-40B4-BE49-F238E27FC236}">
                <a16:creationId xmlns:a16="http://schemas.microsoft.com/office/drawing/2014/main" id="{64D8F889-6CE8-489A-AD27-4A6DFA93B459}"/>
              </a:ext>
            </a:extLst>
          </p:cNvPr>
          <p:cNvSpPr>
            <a:spLocks noGrp="1"/>
          </p:cNvSpPr>
          <p:nvPr>
            <p:ph idx="1"/>
          </p:nvPr>
        </p:nvSpPr>
        <p:spPr>
          <a:xfrm>
            <a:off x="5295330" y="228601"/>
            <a:ext cx="6020370" cy="6629398"/>
          </a:xfrm>
        </p:spPr>
        <p:txBody>
          <a:bodyPr>
            <a:normAutofit/>
          </a:bodyPr>
          <a:lstStyle/>
          <a:p>
            <a:pPr marL="0" indent="0">
              <a:buNone/>
            </a:pPr>
            <a:endParaRPr lang="es-EC" dirty="0">
              <a:effectLst/>
              <a:ea typeface="Calibri" panose="020F0502020204030204" pitchFamily="34" charset="0"/>
              <a:cs typeface="Times New Roman" panose="02020603050405020304" pitchFamily="18" charset="0"/>
            </a:endParaRPr>
          </a:p>
          <a:p>
            <a:r>
              <a:rPr lang="es-ES_tradnl" dirty="0">
                <a:effectLst/>
                <a:latin typeface="Calibri" panose="020F0502020204030204" pitchFamily="34" charset="0"/>
                <a:ea typeface="Calibri" panose="020F0502020204030204" pitchFamily="34" charset="0"/>
                <a:cs typeface="Times New Roman" panose="02020603050405020304" pitchFamily="18" charset="0"/>
              </a:rPr>
              <a:t>A finales de agosto, antes de iniciar el nuevo año lectivo, el  nuevo proveedor nos invitó a un desayuno a la APF, departamento médico y autoridades. En donde pudimos degustar el menú que ofrecerían, así como observar la importante inversión que realizó el colegio en mejorar la infraestructura de la cafetería.</a:t>
            </a:r>
          </a:p>
          <a:p>
            <a:endParaRPr lang="es-ES_tradnl" dirty="0">
              <a:latin typeface="Calibri" panose="020F0502020204030204" pitchFamily="34" charset="0"/>
              <a:ea typeface="Calibri" panose="020F0502020204030204" pitchFamily="34" charset="0"/>
              <a:cs typeface="Times New Roman" panose="02020603050405020304" pitchFamily="18" charset="0"/>
            </a:endParaRPr>
          </a:p>
          <a:p>
            <a:r>
              <a:rPr lang="es-ES_tradnl" dirty="0">
                <a:effectLst/>
                <a:latin typeface="Calibri" panose="020F0502020204030204" pitchFamily="34" charset="0"/>
                <a:ea typeface="Calibri" panose="020F0502020204030204" pitchFamily="34" charset="0"/>
                <a:cs typeface="Times New Roman" panose="02020603050405020304" pitchFamily="18" charset="0"/>
              </a:rPr>
              <a:t>Nosotros como APF hemos asistido bimensualmente a las reuniones que hemos mantenido con la Colina del Chef, conjuntamente con la Dra. </a:t>
            </a:r>
            <a:r>
              <a:rPr lang="es-ES_tradnl" dirty="0" err="1">
                <a:effectLst/>
                <a:latin typeface="Calibri" panose="020F0502020204030204" pitchFamily="34" charset="0"/>
                <a:ea typeface="Calibri" panose="020F0502020204030204" pitchFamily="34" charset="0"/>
                <a:cs typeface="Times New Roman" panose="02020603050405020304" pitchFamily="18" charset="0"/>
              </a:rPr>
              <a:t>Sémper</a:t>
            </a:r>
            <a:r>
              <a:rPr lang="es-ES_tradnl" dirty="0">
                <a:effectLst/>
                <a:latin typeface="Calibri" panose="020F0502020204030204" pitchFamily="34" charset="0"/>
                <a:ea typeface="Calibri" panose="020F0502020204030204" pitchFamily="34" charset="0"/>
                <a:cs typeface="Times New Roman" panose="02020603050405020304" pitchFamily="18" charset="0"/>
              </a:rPr>
              <a:t>, integrantes del Parlamento, Sr Melo y Sra. </a:t>
            </a:r>
            <a:r>
              <a:rPr lang="es-ES_tradnl" dirty="0" err="1">
                <a:effectLst/>
                <a:latin typeface="Calibri" panose="020F0502020204030204" pitchFamily="34" charset="0"/>
                <a:ea typeface="Calibri" panose="020F0502020204030204" pitchFamily="34" charset="0"/>
                <a:cs typeface="Times New Roman" panose="02020603050405020304" pitchFamily="18" charset="0"/>
              </a:rPr>
              <a:t>Hubenthal</a:t>
            </a:r>
            <a:r>
              <a:rPr lang="es-ES_tradnl" dirty="0">
                <a:effectLst/>
                <a:latin typeface="Calibri" panose="020F0502020204030204" pitchFamily="34" charset="0"/>
                <a:ea typeface="Calibri" panose="020F0502020204030204" pitchFamily="34" charset="0"/>
                <a:cs typeface="Times New Roman" panose="02020603050405020304" pitchFamily="18" charset="0"/>
              </a:rPr>
              <a:t>, siempre buscando una mejoría constante.</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a:p>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EA76E589-C04E-1D81-514D-30E5B76B658E}"/>
              </a:ext>
            </a:extLst>
          </p:cNvPr>
          <p:cNvSpPr txBox="1">
            <a:spLocks/>
          </p:cNvSpPr>
          <p:nvPr/>
        </p:nvSpPr>
        <p:spPr>
          <a:xfrm>
            <a:off x="5161423" y="-23446"/>
            <a:ext cx="2240785"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CAFETERÍA</a:t>
            </a:r>
          </a:p>
        </p:txBody>
      </p:sp>
    </p:spTree>
    <p:extLst>
      <p:ext uri="{BB962C8B-B14F-4D97-AF65-F5344CB8AC3E}">
        <p14:creationId xmlns:p14="http://schemas.microsoft.com/office/powerpoint/2010/main" val="1090588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3 Imagen">
            <a:extLst>
              <a:ext uri="{FF2B5EF4-FFF2-40B4-BE49-F238E27FC236}">
                <a16:creationId xmlns:a16="http://schemas.microsoft.com/office/drawing/2014/main" id="{1DAFA988-B3C2-F79F-C45F-223C39E5DB7A}"/>
              </a:ext>
            </a:extLst>
          </p:cNvPr>
          <p:cNvPicPr/>
          <p:nvPr/>
        </p:nvPicPr>
        <p:blipFill rotWithShape="1">
          <a:blip r:embed="rId2" cstate="print">
            <a:alphaModFix amt="60000"/>
            <a:extLst>
              <a:ext uri="{28A0092B-C50C-407E-A947-70E740481C1C}">
                <a14:useLocalDpi xmlns:a14="http://schemas.microsoft.com/office/drawing/2010/main" val="0"/>
              </a:ext>
            </a:extLst>
          </a:blip>
          <a:srcRect l="35314" r="30415" b="-1"/>
          <a:stretch/>
        </p:blipFill>
        <p:spPr>
          <a:xfrm>
            <a:off x="-1" y="1"/>
            <a:ext cx="5295331" cy="6875834"/>
          </a:xfrm>
          <a:prstGeom prst="rect">
            <a:avLst/>
          </a:prstGeom>
        </p:spPr>
      </p:pic>
      <p:sp>
        <p:nvSpPr>
          <p:cNvPr id="2" name="Título 1">
            <a:extLst>
              <a:ext uri="{FF2B5EF4-FFF2-40B4-BE49-F238E27FC236}">
                <a16:creationId xmlns:a16="http://schemas.microsoft.com/office/drawing/2014/main" id="{AAC85DF0-D273-7032-2784-A742CF807929}"/>
              </a:ext>
            </a:extLst>
          </p:cNvPr>
          <p:cNvSpPr>
            <a:spLocks noGrp="1"/>
          </p:cNvSpPr>
          <p:nvPr>
            <p:ph type="title"/>
          </p:nvPr>
        </p:nvSpPr>
        <p:spPr>
          <a:xfrm>
            <a:off x="591674" y="1395699"/>
            <a:ext cx="4223965" cy="4111831"/>
          </a:xfrm>
        </p:spPr>
        <p:txBody>
          <a:bodyPr>
            <a:normAutofit/>
          </a:bodyPr>
          <a:lstStyle/>
          <a:p>
            <a:pPr algn="ctr"/>
            <a:r>
              <a:rPr lang="es-ES_tradnl">
                <a:solidFill>
                  <a:schemeClr val="tx1"/>
                </a:solidFill>
              </a:rPr>
              <a:t>COMISIÓN BIENESTAR ESTUDIANTIL</a:t>
            </a:r>
          </a:p>
        </p:txBody>
      </p:sp>
      <p:sp>
        <p:nvSpPr>
          <p:cNvPr id="3" name="Marcador de contenido 2">
            <a:extLst>
              <a:ext uri="{FF2B5EF4-FFF2-40B4-BE49-F238E27FC236}">
                <a16:creationId xmlns:a16="http://schemas.microsoft.com/office/drawing/2014/main" id="{64D8F889-6CE8-489A-AD27-4A6DFA93B459}"/>
              </a:ext>
            </a:extLst>
          </p:cNvPr>
          <p:cNvSpPr>
            <a:spLocks noGrp="1"/>
          </p:cNvSpPr>
          <p:nvPr>
            <p:ph idx="1"/>
          </p:nvPr>
        </p:nvSpPr>
        <p:spPr>
          <a:xfrm>
            <a:off x="5407314" y="349828"/>
            <a:ext cx="5908386" cy="6875834"/>
          </a:xfrm>
        </p:spPr>
        <p:txBody>
          <a:bodyPr>
            <a:normAutofit fontScale="85000" lnSpcReduction="10000"/>
          </a:bodyPr>
          <a:lstStyle/>
          <a:p>
            <a:pPr marL="0" indent="0">
              <a:buNone/>
            </a:pPr>
            <a:endParaRPr lang="es-EC" sz="1800">
              <a:effectLs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s-EC" sz="1800">
                <a:ea typeface="Calibri" panose="020F0502020204030204" pitchFamily="34" charset="0"/>
                <a:cs typeface="Calibri" panose="020F0502020204030204" pitchFamily="34" charset="0"/>
              </a:rPr>
              <a:t>Se envió una encuesta a los padres de familia el 5 de mayo de 2023.</a:t>
            </a:r>
            <a:endParaRPr lang="es-EC" sz="1800">
              <a:effectLs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s-EC" sz="1800">
                <a:ea typeface="Calibri" panose="020F0502020204030204" pitchFamily="34" charset="0"/>
                <a:cs typeface="Calibri" panose="020F0502020204030204" pitchFamily="34" charset="0"/>
              </a:rPr>
              <a:t>Con los resultados se solicitó a las autoridades del colegio:</a:t>
            </a:r>
          </a:p>
          <a:p>
            <a:pPr marL="342900" lvl="0" indent="-342900">
              <a:lnSpc>
                <a:spcPct val="107000"/>
              </a:lnSpc>
              <a:spcAft>
                <a:spcPts val="800"/>
              </a:spcAft>
              <a:buFont typeface="Calibri" panose="020F0502020204030204" pitchFamily="34" charset="0"/>
              <a:buChar char="-"/>
            </a:pPr>
            <a:r>
              <a:rPr lang="es-EC" sz="1800">
                <a:effectLst/>
                <a:latin typeface="Maiandra GD" panose="020E0502030308020204" pitchFamily="34" charset="77"/>
                <a:ea typeface="Calibri" panose="020F0502020204030204" pitchFamily="34" charset="0"/>
              </a:rPr>
              <a:t>Elaborar contratos con los proveedores actuales para de esta manera poder presionar y tener una mejor calidad de uniformes, stock etc.</a:t>
            </a:r>
            <a:endParaRPr lang="es-EC" sz="1800">
              <a:effectLst/>
              <a:latin typeface="Times New Roman" panose="02020603050405020304" pitchFamily="18" charset="0"/>
              <a:ea typeface="Calibri" panose="020F0502020204030204" pitchFamily="34" charset="0"/>
            </a:endParaRPr>
          </a:p>
          <a:p>
            <a:pPr marL="342900" lvl="0" indent="-342900">
              <a:lnSpc>
                <a:spcPct val="107000"/>
              </a:lnSpc>
              <a:buFont typeface="Calibri" panose="020F0502020204030204" pitchFamily="34" charset="0"/>
              <a:buChar char="-"/>
            </a:pPr>
            <a:r>
              <a:rPr lang="es-EC" sz="1800">
                <a:effectLst/>
                <a:latin typeface="Maiandra GD" panose="020E0502030308020204" pitchFamily="34" charset="77"/>
                <a:ea typeface="Calibri" panose="020F0502020204030204" pitchFamily="34" charset="0"/>
              </a:rPr>
              <a:t>La gerencia administrativa nos informó  que generalmente se reúnen con los proveedores en junio para hablar de varios temas, se comprometieron a entregarles los resultados de nuestra encuesta.</a:t>
            </a:r>
            <a:endParaRPr lang="es-EC" sz="1800">
              <a:effectLst/>
              <a:latin typeface="Times New Roman" panose="02020603050405020304" pitchFamily="18" charset="0"/>
              <a:ea typeface="Calibri" panose="020F0502020204030204" pitchFamily="34" charset="0"/>
            </a:endParaRPr>
          </a:p>
          <a:p>
            <a:pPr marL="342900" lvl="0" indent="-342900">
              <a:lnSpc>
                <a:spcPct val="107000"/>
              </a:lnSpc>
              <a:buFont typeface="Calibri" panose="020F0502020204030204" pitchFamily="34" charset="0"/>
              <a:buChar char="-"/>
            </a:pPr>
            <a:r>
              <a:rPr lang="es-EC" sz="1800">
                <a:effectLst/>
                <a:latin typeface="Maiandra GD" panose="020E0502030308020204" pitchFamily="34" charset="77"/>
                <a:ea typeface="Calibri" panose="020F0502020204030204" pitchFamily="34" charset="0"/>
              </a:rPr>
              <a:t>Ese mismo 5 de mayo, se envió por escrito la petición de poder estar en la reunión que mantendrán en junio, pero hasta el momento no tenemos  la fecha de dicha reunión.</a:t>
            </a:r>
            <a:endParaRPr lang="es-EC" sz="1800">
              <a:effectLst/>
              <a:latin typeface="Times New Roman" panose="02020603050405020304" pitchFamily="18" charset="0"/>
              <a:ea typeface="Calibri" panose="020F0502020204030204" pitchFamily="34" charset="0"/>
            </a:endParaRPr>
          </a:p>
          <a:p>
            <a:pPr marL="342900" lvl="0" indent="-342900">
              <a:lnSpc>
                <a:spcPct val="107000"/>
              </a:lnSpc>
              <a:buFont typeface="Calibri" panose="020F0502020204030204" pitchFamily="34" charset="0"/>
              <a:buChar char="-"/>
            </a:pPr>
            <a:r>
              <a:rPr lang="es-EC" sz="1800">
                <a:effectLst/>
                <a:latin typeface="Maiandra GD" panose="020E0502030308020204" pitchFamily="34" charset="77"/>
                <a:ea typeface="Calibri" panose="020F0502020204030204" pitchFamily="34" charset="0"/>
              </a:rPr>
              <a:t>Se pidió también entrar en licitación, pero nos manifestaron que en este momento del año es ya muy tarde, para realizar licitación deberíamos comenzar en enero para estar listos para septiembre del próximo año.</a:t>
            </a:r>
            <a:endParaRPr lang="es-EC" sz="1800">
              <a:effectLst/>
              <a:latin typeface="Times New Roman" panose="02020603050405020304" pitchFamily="18" charset="0"/>
              <a:ea typeface="Calibri" panose="020F0502020204030204" pitchFamily="34" charset="0"/>
            </a:endParaRPr>
          </a:p>
          <a:p>
            <a:pPr marL="342900" lvl="0" indent="-342900">
              <a:lnSpc>
                <a:spcPct val="107000"/>
              </a:lnSpc>
              <a:buFont typeface="Calibri" panose="020F0502020204030204" pitchFamily="34" charset="0"/>
              <a:buChar char="-"/>
            </a:pPr>
            <a:r>
              <a:rPr lang="es-EC" sz="1800">
                <a:effectLst/>
                <a:latin typeface="Maiandra GD" panose="020E0502030308020204" pitchFamily="34" charset="77"/>
                <a:ea typeface="Calibri" panose="020F0502020204030204" pitchFamily="34" charset="0"/>
              </a:rPr>
              <a:t>Como APF, se decidió  enviar una nueva encuesta en septiembre del 2023, tener el respaldo necesario y solicitar  una licitación en enero del 2024 y lograr el objetivo de mejorar la calidad de los uniformes.</a:t>
            </a:r>
            <a:endParaRPr lang="es-EC" sz="1800">
              <a:effectLst/>
              <a:latin typeface="Times New Roman" panose="02020603050405020304" pitchFamily="18" charset="0"/>
              <a:ea typeface="Calibri" panose="020F0502020204030204" pitchFamily="34" charset="0"/>
            </a:endParaRPr>
          </a:p>
          <a:p>
            <a:pPr marL="342900" lvl="0" indent="-342900">
              <a:buFont typeface="+mj-lt"/>
              <a:buAutoNum type="arabicPeriod"/>
              <a:tabLst>
                <a:tab pos="457200" algn="l"/>
              </a:tabLst>
            </a:pPr>
            <a:endParaRPr lang="es-EC" sz="1800">
              <a:effectLst/>
              <a:ea typeface="Calibri" panose="020F0502020204030204" pitchFamily="34" charset="0"/>
              <a:cs typeface="Calibri" panose="020F0502020204030204" pitchFamily="34" charset="0"/>
            </a:endParaRPr>
          </a:p>
        </p:txBody>
      </p:sp>
      <p:sp>
        <p:nvSpPr>
          <p:cNvPr id="4" name="Título 1">
            <a:extLst>
              <a:ext uri="{FF2B5EF4-FFF2-40B4-BE49-F238E27FC236}">
                <a16:creationId xmlns:a16="http://schemas.microsoft.com/office/drawing/2014/main" id="{EA76E589-C04E-1D81-514D-30E5B76B658E}"/>
              </a:ext>
            </a:extLst>
          </p:cNvPr>
          <p:cNvSpPr txBox="1">
            <a:spLocks/>
          </p:cNvSpPr>
          <p:nvPr/>
        </p:nvSpPr>
        <p:spPr>
          <a:xfrm>
            <a:off x="5325547" y="-23446"/>
            <a:ext cx="2240785"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UNIFORMES</a:t>
            </a:r>
          </a:p>
        </p:txBody>
      </p:sp>
    </p:spTree>
    <p:extLst>
      <p:ext uri="{BB962C8B-B14F-4D97-AF65-F5344CB8AC3E}">
        <p14:creationId xmlns:p14="http://schemas.microsoft.com/office/powerpoint/2010/main" val="334357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3 Imagen">
            <a:extLst>
              <a:ext uri="{FF2B5EF4-FFF2-40B4-BE49-F238E27FC236}">
                <a16:creationId xmlns:a16="http://schemas.microsoft.com/office/drawing/2014/main" id="{1DAFA988-B3C2-F79F-C45F-223C39E5DB7A}"/>
              </a:ext>
            </a:extLst>
          </p:cNvPr>
          <p:cNvPicPr/>
          <p:nvPr/>
        </p:nvPicPr>
        <p:blipFill rotWithShape="1">
          <a:blip r:embed="rId2" cstate="print">
            <a:alphaModFix amt="60000"/>
            <a:extLst>
              <a:ext uri="{28A0092B-C50C-407E-A947-70E740481C1C}">
                <a14:useLocalDpi xmlns:a14="http://schemas.microsoft.com/office/drawing/2010/main" val="0"/>
              </a:ext>
            </a:extLst>
          </a:blip>
          <a:srcRect l="35314" r="30415" b="-1"/>
          <a:stretch/>
        </p:blipFill>
        <p:spPr>
          <a:xfrm>
            <a:off x="-1" y="1"/>
            <a:ext cx="5295331" cy="6875834"/>
          </a:xfrm>
          <a:prstGeom prst="rect">
            <a:avLst/>
          </a:prstGeom>
        </p:spPr>
      </p:pic>
      <p:sp>
        <p:nvSpPr>
          <p:cNvPr id="2" name="Título 1">
            <a:extLst>
              <a:ext uri="{FF2B5EF4-FFF2-40B4-BE49-F238E27FC236}">
                <a16:creationId xmlns:a16="http://schemas.microsoft.com/office/drawing/2014/main" id="{AAC85DF0-D273-7032-2784-A742CF807929}"/>
              </a:ext>
            </a:extLst>
          </p:cNvPr>
          <p:cNvSpPr>
            <a:spLocks noGrp="1"/>
          </p:cNvSpPr>
          <p:nvPr>
            <p:ph type="title"/>
          </p:nvPr>
        </p:nvSpPr>
        <p:spPr>
          <a:xfrm>
            <a:off x="0" y="1382002"/>
            <a:ext cx="4223965" cy="4111831"/>
          </a:xfrm>
        </p:spPr>
        <p:txBody>
          <a:bodyPr>
            <a:normAutofit/>
          </a:bodyPr>
          <a:lstStyle/>
          <a:p>
            <a:pPr algn="ctr"/>
            <a:r>
              <a:rPr lang="es-ES_tradnl">
                <a:solidFill>
                  <a:schemeClr val="tx1"/>
                </a:solidFill>
              </a:rPr>
              <a:t>COMISIÓN BIENESTAR ESTUDIANTIL</a:t>
            </a:r>
          </a:p>
        </p:txBody>
      </p:sp>
      <p:sp>
        <p:nvSpPr>
          <p:cNvPr id="3" name="Marcador de contenido 2">
            <a:extLst>
              <a:ext uri="{FF2B5EF4-FFF2-40B4-BE49-F238E27FC236}">
                <a16:creationId xmlns:a16="http://schemas.microsoft.com/office/drawing/2014/main" id="{64D8F889-6CE8-489A-AD27-4A6DFA93B459}"/>
              </a:ext>
            </a:extLst>
          </p:cNvPr>
          <p:cNvSpPr>
            <a:spLocks noGrp="1"/>
          </p:cNvSpPr>
          <p:nvPr>
            <p:ph idx="1"/>
          </p:nvPr>
        </p:nvSpPr>
        <p:spPr>
          <a:xfrm>
            <a:off x="4927600" y="937260"/>
            <a:ext cx="6388100" cy="3025140"/>
          </a:xfrm>
        </p:spPr>
        <p:txBody>
          <a:bodyPr>
            <a:normAutofit fontScale="85000" lnSpcReduction="20000"/>
          </a:bodyPr>
          <a:lstStyle/>
          <a:p>
            <a:pPr marL="342900" lvl="0" indent="-342900">
              <a:lnSpc>
                <a:spcPct val="107000"/>
              </a:lnSpc>
              <a:buFont typeface="+mj-lt"/>
              <a:buAutoNum type="arabicPeriod"/>
            </a:pPr>
            <a:r>
              <a:rPr lang="es-EC" sz="1800">
                <a:effectLst/>
                <a:ea typeface="Calibri" panose="020F0502020204030204" pitchFamily="34" charset="0"/>
                <a:cs typeface="Calibri" panose="020F0502020204030204" pitchFamily="34" charset="0"/>
              </a:rPr>
              <a:t>Se realizó la charla el 23 de enero para kindergarten “Lonchera Saludable”</a:t>
            </a:r>
            <a:endParaRPr lang="es-EC" sz="1800">
              <a:effectLs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C" sz="1800">
                <a:effectLst/>
                <a:ea typeface="Calibri" panose="020F0502020204030204" pitchFamily="34" charset="0"/>
                <a:cs typeface="Calibri" panose="020F0502020204030204" pitchFamily="34" charset="0"/>
              </a:rPr>
              <a:t>Se realizó una charla para primaria y secundaria “Dismorfia del Selfie” </a:t>
            </a:r>
          </a:p>
          <a:p>
            <a:pPr marL="342900" lvl="0" indent="-342900">
              <a:lnSpc>
                <a:spcPct val="107000"/>
              </a:lnSpc>
              <a:buFont typeface="+mj-lt"/>
              <a:buAutoNum type="arabicPeriod"/>
            </a:pPr>
            <a:endParaRPr lang="es-EC" sz="1800">
              <a:ea typeface="Calibri" panose="020F0502020204030204" pitchFamily="34" charset="0"/>
              <a:cs typeface="Calibri" panose="020F0502020204030204" pitchFamily="34" charset="0"/>
            </a:endParaRPr>
          </a:p>
          <a:p>
            <a:r>
              <a:rPr lang="es-EC" sz="1800">
                <a:effectLst/>
                <a:latin typeface="Maiandra GD" panose="020E0502030308020204" pitchFamily="34" charset="77"/>
                <a:ea typeface="Calibri" panose="020F0502020204030204" pitchFamily="34" charset="0"/>
                <a:cs typeface="Calibri" panose="020F0502020204030204" pitchFamily="34" charset="0"/>
              </a:rPr>
              <a:t>Siguiendo las sugerencias de la APF; el DECE presentó charlas interesantes y actuales para los padres de familia.  Se recomienda a los padres estar atentos y asistir a estas charlas que ayudan a tener un mejor y mayor conocimiento de las realidades actuales, lo que permite tener herramientas para orientar a nuestros hijos.</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EC" sz="1800">
              <a:effectLst/>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EA76E589-C04E-1D81-514D-30E5B76B658E}"/>
              </a:ext>
            </a:extLst>
          </p:cNvPr>
          <p:cNvSpPr txBox="1">
            <a:spLocks/>
          </p:cNvSpPr>
          <p:nvPr/>
        </p:nvSpPr>
        <p:spPr>
          <a:xfrm>
            <a:off x="4715948" y="-23446"/>
            <a:ext cx="3490205"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DECE-PSICOLOGÍA</a:t>
            </a:r>
          </a:p>
        </p:txBody>
      </p:sp>
      <p:sp>
        <p:nvSpPr>
          <p:cNvPr id="5" name="Título 1">
            <a:extLst>
              <a:ext uri="{FF2B5EF4-FFF2-40B4-BE49-F238E27FC236}">
                <a16:creationId xmlns:a16="http://schemas.microsoft.com/office/drawing/2014/main" id="{0FD31F99-B139-924A-FE10-CF8243874046}"/>
              </a:ext>
            </a:extLst>
          </p:cNvPr>
          <p:cNvSpPr txBox="1">
            <a:spLocks/>
          </p:cNvSpPr>
          <p:nvPr/>
        </p:nvSpPr>
        <p:spPr>
          <a:xfrm>
            <a:off x="5295330" y="3604171"/>
            <a:ext cx="3100525"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AGENDA ESCOLAR</a:t>
            </a:r>
          </a:p>
        </p:txBody>
      </p:sp>
      <p:sp>
        <p:nvSpPr>
          <p:cNvPr id="6" name="Marcador de contenido 2">
            <a:extLst>
              <a:ext uri="{FF2B5EF4-FFF2-40B4-BE49-F238E27FC236}">
                <a16:creationId xmlns:a16="http://schemas.microsoft.com/office/drawing/2014/main" id="{B11A9CFF-926C-05C9-9192-9BBAD415297F}"/>
              </a:ext>
            </a:extLst>
          </p:cNvPr>
          <p:cNvSpPr txBox="1">
            <a:spLocks/>
          </p:cNvSpPr>
          <p:nvPr/>
        </p:nvSpPr>
        <p:spPr>
          <a:xfrm>
            <a:off x="3759200" y="4586455"/>
            <a:ext cx="7370987" cy="207791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1800">
                <a:effectLst/>
                <a:latin typeface="Maiandra GD" panose="020E0502030308020204" pitchFamily="34" charset="77"/>
                <a:ea typeface="Calibri" panose="020F0502020204030204" pitchFamily="34" charset="0"/>
                <a:cs typeface="Calibri" panose="020F0502020204030204" pitchFamily="34" charset="0"/>
              </a:rPr>
              <a:t>Se pidió al  área de arte de la primaria su apoyo con la entrega de los mejores trabajos para escoger la portada.  Este año, la Comisión de Bienestar Estudiantil escogió como portada el trabajo de Isabella Jaramillo Yépez. Se sugiere que los dos trabajos que obtuvieron mayor votación se los incluya como insertos.  </a:t>
            </a:r>
          </a:p>
          <a:p>
            <a:r>
              <a:rPr lang="es-ES_tradnl" sz="1800">
                <a:effectLst/>
                <a:latin typeface="Maiandra GD" panose="020E0502030308020204" pitchFamily="34" charset="77"/>
                <a:ea typeface="Calibri" panose="020F0502020204030204" pitchFamily="34" charset="0"/>
                <a:cs typeface="Calibri" panose="020F0502020204030204" pitchFamily="34" charset="0"/>
              </a:rPr>
              <a:t>Se entregó en septiembre las elaboradas el anterior año para el 2022-2023</a:t>
            </a:r>
          </a:p>
          <a:p>
            <a:r>
              <a:rPr lang="es-ES_tradnl" sz="1800">
                <a:latin typeface="Maiandra GD" panose="020E0502030308020204" pitchFamily="34" charset="77"/>
                <a:ea typeface="Calibri" panose="020F0502020204030204" pitchFamily="34" charset="0"/>
                <a:cs typeface="Calibri" panose="020F0502020204030204" pitchFamily="34" charset="0"/>
              </a:rPr>
              <a:t>Se Entregará en año lectivo 2023-2024 la elección de este año</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2848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3 Imagen">
            <a:extLst>
              <a:ext uri="{FF2B5EF4-FFF2-40B4-BE49-F238E27FC236}">
                <a16:creationId xmlns:a16="http://schemas.microsoft.com/office/drawing/2014/main" id="{1DAFA988-B3C2-F79F-C45F-223C39E5DB7A}"/>
              </a:ext>
            </a:extLst>
          </p:cNvPr>
          <p:cNvPicPr/>
          <p:nvPr/>
        </p:nvPicPr>
        <p:blipFill rotWithShape="1">
          <a:blip r:embed="rId2" cstate="print">
            <a:alphaModFix amt="60000"/>
            <a:extLst>
              <a:ext uri="{28A0092B-C50C-407E-A947-70E740481C1C}">
                <a14:useLocalDpi xmlns:a14="http://schemas.microsoft.com/office/drawing/2010/main" val="0"/>
              </a:ext>
            </a:extLst>
          </a:blip>
          <a:srcRect l="35314" r="30415" b="-1"/>
          <a:stretch/>
        </p:blipFill>
        <p:spPr>
          <a:xfrm>
            <a:off x="-1" y="1"/>
            <a:ext cx="5295331" cy="6875834"/>
          </a:xfrm>
          <a:prstGeom prst="rect">
            <a:avLst/>
          </a:prstGeom>
        </p:spPr>
      </p:pic>
      <p:sp>
        <p:nvSpPr>
          <p:cNvPr id="2" name="Título 1">
            <a:extLst>
              <a:ext uri="{FF2B5EF4-FFF2-40B4-BE49-F238E27FC236}">
                <a16:creationId xmlns:a16="http://schemas.microsoft.com/office/drawing/2014/main" id="{AAC85DF0-D273-7032-2784-A742CF807929}"/>
              </a:ext>
            </a:extLst>
          </p:cNvPr>
          <p:cNvSpPr>
            <a:spLocks noGrp="1"/>
          </p:cNvSpPr>
          <p:nvPr>
            <p:ph type="title"/>
          </p:nvPr>
        </p:nvSpPr>
        <p:spPr>
          <a:xfrm>
            <a:off x="0" y="1382002"/>
            <a:ext cx="4223965" cy="4111831"/>
          </a:xfrm>
        </p:spPr>
        <p:txBody>
          <a:bodyPr>
            <a:normAutofit/>
          </a:bodyPr>
          <a:lstStyle/>
          <a:p>
            <a:pPr algn="ctr"/>
            <a:r>
              <a:rPr lang="es-ES_tradnl">
                <a:solidFill>
                  <a:schemeClr val="tx1"/>
                </a:solidFill>
              </a:rPr>
              <a:t>COMISIÓN BIENESTAR ESTUDIANTIL</a:t>
            </a:r>
          </a:p>
        </p:txBody>
      </p:sp>
      <p:sp>
        <p:nvSpPr>
          <p:cNvPr id="3" name="Marcador de contenido 2">
            <a:extLst>
              <a:ext uri="{FF2B5EF4-FFF2-40B4-BE49-F238E27FC236}">
                <a16:creationId xmlns:a16="http://schemas.microsoft.com/office/drawing/2014/main" id="{64D8F889-6CE8-489A-AD27-4A6DFA93B459}"/>
              </a:ext>
            </a:extLst>
          </p:cNvPr>
          <p:cNvSpPr>
            <a:spLocks noGrp="1"/>
          </p:cNvSpPr>
          <p:nvPr>
            <p:ph idx="1"/>
          </p:nvPr>
        </p:nvSpPr>
        <p:spPr>
          <a:xfrm>
            <a:off x="4927600" y="1018540"/>
            <a:ext cx="6235700" cy="2077915"/>
          </a:xfrm>
        </p:spPr>
        <p:txBody>
          <a:bodyPr>
            <a:normAutofit lnSpcReduction="10000"/>
          </a:bodyPr>
          <a:lstStyle/>
          <a:p>
            <a:pPr algn="just"/>
            <a:r>
              <a:rPr lang="es-EC" sz="1800" dirty="0">
                <a:effectLst/>
                <a:ea typeface="Calibri" panose="020F0502020204030204" pitchFamily="34" charset="0"/>
                <a:cs typeface="Calibri" panose="020F0502020204030204" pitchFamily="34" charset="0"/>
              </a:rPr>
              <a:t>Conjuntamente con la Biblioteca se organiza el Concurso de Cuentos para apoyar la creatividad de los estudiantes, 12 estudiantes se llevaron los premios y la APF entregó premios a los primeros y segundos lugares de las 5 categorías. </a:t>
            </a:r>
            <a:endParaRPr lang="es-EC" sz="1800" dirty="0">
              <a:effectLst/>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EA76E589-C04E-1D81-514D-30E5B76B658E}"/>
              </a:ext>
            </a:extLst>
          </p:cNvPr>
          <p:cNvSpPr txBox="1">
            <a:spLocks/>
          </p:cNvSpPr>
          <p:nvPr/>
        </p:nvSpPr>
        <p:spPr>
          <a:xfrm>
            <a:off x="5278654" y="-23446"/>
            <a:ext cx="3818451"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CONCURSO DE CUENTOS</a:t>
            </a:r>
          </a:p>
        </p:txBody>
      </p:sp>
      <p:sp>
        <p:nvSpPr>
          <p:cNvPr id="9" name="Marcador de contenido 2">
            <a:extLst>
              <a:ext uri="{FF2B5EF4-FFF2-40B4-BE49-F238E27FC236}">
                <a16:creationId xmlns:a16="http://schemas.microsoft.com/office/drawing/2014/main" id="{5D98E752-97AB-87F9-1AA4-B789F65BC63A}"/>
              </a:ext>
            </a:extLst>
          </p:cNvPr>
          <p:cNvSpPr txBox="1">
            <a:spLocks/>
          </p:cNvSpPr>
          <p:nvPr/>
        </p:nvSpPr>
        <p:spPr>
          <a:xfrm>
            <a:off x="5597236" y="4137360"/>
            <a:ext cx="5718464" cy="2411653"/>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dirty="0">
                <a:effectLst/>
                <a:latin typeface="Maiandra GD" panose="020E0502030308020204" pitchFamily="34" charset="77"/>
                <a:ea typeface="Calibri" panose="020F0502020204030204" pitchFamily="34" charset="0"/>
                <a:cs typeface="Calibri" panose="020F0502020204030204" pitchFamily="34" charset="0"/>
              </a:rPr>
              <a:t>Padres de familia solicitaron apoyo para transporte en diferentes áreas, sin embargo no se pudo atender todas las peticiones debido a las distancias.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ítulo 1">
            <a:extLst>
              <a:ext uri="{FF2B5EF4-FFF2-40B4-BE49-F238E27FC236}">
                <a16:creationId xmlns:a16="http://schemas.microsoft.com/office/drawing/2014/main" id="{7EACB17F-ED1D-5774-4AFF-11D1726BA642}"/>
              </a:ext>
            </a:extLst>
          </p:cNvPr>
          <p:cNvSpPr txBox="1">
            <a:spLocks/>
          </p:cNvSpPr>
          <p:nvPr/>
        </p:nvSpPr>
        <p:spPr>
          <a:xfrm>
            <a:off x="5401336" y="3262784"/>
            <a:ext cx="4428051"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SEGURIDAD Y TRANSPORTE</a:t>
            </a:r>
          </a:p>
        </p:txBody>
      </p:sp>
    </p:spTree>
    <p:extLst>
      <p:ext uri="{BB962C8B-B14F-4D97-AF65-F5344CB8AC3E}">
        <p14:creationId xmlns:p14="http://schemas.microsoft.com/office/powerpoint/2010/main" val="3908677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9" name="Rectangle 168">
            <a:extLst>
              <a:ext uri="{FF2B5EF4-FFF2-40B4-BE49-F238E27FC236}">
                <a16:creationId xmlns:a16="http://schemas.microsoft.com/office/drawing/2014/main" id="{95697D25-3D98-4690-9E3D-C65732E5D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Rectangle 170">
            <a:extLst>
              <a:ext uri="{FF2B5EF4-FFF2-40B4-BE49-F238E27FC236}">
                <a16:creationId xmlns:a16="http://schemas.microsoft.com/office/drawing/2014/main" id="{56C634FA-4936-4EA7-9BFB-F34843C0F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283"/>
            <a:ext cx="12192000" cy="1864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E432A300-5729-ACAC-B0EB-4815FDA7074D}"/>
              </a:ext>
            </a:extLst>
          </p:cNvPr>
          <p:cNvSpPr>
            <a:spLocks noGrp="1"/>
          </p:cNvSpPr>
          <p:nvPr>
            <p:ph type="title"/>
          </p:nvPr>
        </p:nvSpPr>
        <p:spPr>
          <a:xfrm>
            <a:off x="1073811" y="648757"/>
            <a:ext cx="10492667" cy="1065321"/>
          </a:xfrm>
        </p:spPr>
        <p:txBody>
          <a:bodyPr>
            <a:normAutofit/>
          </a:bodyPr>
          <a:lstStyle/>
          <a:p>
            <a:r>
              <a:rPr lang="es-ES_tradnl" dirty="0"/>
              <a:t>ORDEN DEL DÍA </a:t>
            </a:r>
          </a:p>
        </p:txBody>
      </p:sp>
      <p:sp>
        <p:nvSpPr>
          <p:cNvPr id="3" name="Marcador de contenido 2">
            <a:extLst>
              <a:ext uri="{FF2B5EF4-FFF2-40B4-BE49-F238E27FC236}">
                <a16:creationId xmlns:a16="http://schemas.microsoft.com/office/drawing/2014/main" id="{B26A7417-F365-962B-016D-BFC86C4E4017}"/>
              </a:ext>
            </a:extLst>
          </p:cNvPr>
          <p:cNvSpPr>
            <a:spLocks noGrp="1"/>
          </p:cNvSpPr>
          <p:nvPr>
            <p:ph idx="1"/>
          </p:nvPr>
        </p:nvSpPr>
        <p:spPr>
          <a:xfrm>
            <a:off x="188308" y="2070425"/>
            <a:ext cx="7492898" cy="3581562"/>
          </a:xfrm>
        </p:spPr>
        <p:txBody>
          <a:bodyPr>
            <a:normAutofit/>
          </a:bodyPr>
          <a:lstStyle/>
          <a:p>
            <a:pPr marL="457200" indent="-457200">
              <a:buFont typeface="+mj-lt"/>
              <a:buAutoNum type="arabicPeriod"/>
            </a:pPr>
            <a:r>
              <a:rPr lang="es-ES_tradnl" dirty="0"/>
              <a:t>Constatación de Quórum</a:t>
            </a:r>
          </a:p>
          <a:p>
            <a:pPr marL="457200" indent="-457200">
              <a:buFont typeface="+mj-lt"/>
              <a:buAutoNum type="arabicPeriod"/>
            </a:pPr>
            <a:r>
              <a:rPr lang="es-ES_tradnl" dirty="0"/>
              <a:t>Aprobación del orden del día</a:t>
            </a:r>
          </a:p>
          <a:p>
            <a:pPr marL="457200" indent="-457200">
              <a:buFont typeface="+mj-lt"/>
              <a:buAutoNum type="arabicPeriod"/>
            </a:pPr>
            <a:r>
              <a:rPr lang="es-ES_tradnl" dirty="0"/>
              <a:t>Lectura del acta anterior</a:t>
            </a:r>
          </a:p>
          <a:p>
            <a:pPr marL="457200" indent="-457200">
              <a:buFont typeface="+mj-lt"/>
              <a:buAutoNum type="arabicPeriod"/>
            </a:pPr>
            <a:r>
              <a:rPr lang="es-ES_tradnl" dirty="0"/>
              <a:t>Informe de las diferentes comisiones</a:t>
            </a:r>
          </a:p>
          <a:p>
            <a:pPr marL="457200" indent="-457200">
              <a:buFont typeface="+mj-lt"/>
              <a:buAutoNum type="arabicPeriod"/>
            </a:pPr>
            <a:r>
              <a:rPr lang="es-ES_tradnl" dirty="0"/>
              <a:t>Informe Tesorería</a:t>
            </a:r>
          </a:p>
          <a:p>
            <a:pPr marL="457200" indent="-457200">
              <a:buFont typeface="+mj-lt"/>
              <a:buAutoNum type="arabicPeriod"/>
            </a:pPr>
            <a:r>
              <a:rPr lang="es-ES_tradnl" dirty="0"/>
              <a:t>Varios</a:t>
            </a:r>
          </a:p>
        </p:txBody>
      </p:sp>
      <p:pic>
        <p:nvPicPr>
          <p:cNvPr id="7" name="Picture 2" descr="APF | CAQ – Asociación de padres de familia CAQ">
            <a:extLst>
              <a:ext uri="{FF2B5EF4-FFF2-40B4-BE49-F238E27FC236}">
                <a16:creationId xmlns:a16="http://schemas.microsoft.com/office/drawing/2014/main" id="{B44C3955-A087-856D-0FCD-0A15C2E97E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49913" y="2917745"/>
            <a:ext cx="4487637" cy="2158511"/>
          </a:xfrm>
          <a:prstGeom prst="rect">
            <a:avLst/>
          </a:prstGeom>
          <a:noFill/>
          <a:extLst>
            <a:ext uri="{909E8E84-426E-40DD-AFC4-6F175D3DCCD1}">
              <a14:hiddenFill xmlns:a14="http://schemas.microsoft.com/office/drawing/2010/main">
                <a:solidFill>
                  <a:srgbClr val="FFFFFF"/>
                </a:solidFill>
              </a14:hiddenFill>
            </a:ext>
          </a:extLst>
        </p:spPr>
      </p:pic>
      <p:grpSp>
        <p:nvGrpSpPr>
          <p:cNvPr id="173" name="Group 172">
            <a:extLst>
              <a:ext uri="{FF2B5EF4-FFF2-40B4-BE49-F238E27FC236}">
                <a16:creationId xmlns:a16="http://schemas.microsoft.com/office/drawing/2014/main" id="{A9A3B735-54E2-4D95-A245-5BA856818C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951" y="5916267"/>
            <a:ext cx="12062645" cy="539682"/>
            <a:chOff x="50951" y="5916267"/>
            <a:chExt cx="12062645" cy="539682"/>
          </a:xfrm>
        </p:grpSpPr>
        <p:sp>
          <p:nvSpPr>
            <p:cNvPr id="174" name="Freeform 6">
              <a:extLst>
                <a:ext uri="{FF2B5EF4-FFF2-40B4-BE49-F238E27FC236}">
                  <a16:creationId xmlns:a16="http://schemas.microsoft.com/office/drawing/2014/main" id="{0AA7D8B6-D845-468C-AEEA-041E24C00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4587" y="6001132"/>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22">
              <a:extLst>
                <a:ext uri="{FF2B5EF4-FFF2-40B4-BE49-F238E27FC236}">
                  <a16:creationId xmlns:a16="http://schemas.microsoft.com/office/drawing/2014/main" id="{11769E07-4D97-44F0-925C-A14602491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29334" y="596493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27">
              <a:extLst>
                <a:ext uri="{FF2B5EF4-FFF2-40B4-BE49-F238E27FC236}">
                  <a16:creationId xmlns:a16="http://schemas.microsoft.com/office/drawing/2014/main" id="{E4A2189D-5B4E-42D2-B6E0-2A2CFBDA11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59830" y="6286449"/>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79">
              <a:extLst>
                <a:ext uri="{FF2B5EF4-FFF2-40B4-BE49-F238E27FC236}">
                  <a16:creationId xmlns:a16="http://schemas.microsoft.com/office/drawing/2014/main" id="{66FD54A5-B674-4D17-A65B-944971C78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9871" y="620636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80">
              <a:extLst>
                <a:ext uri="{FF2B5EF4-FFF2-40B4-BE49-F238E27FC236}">
                  <a16:creationId xmlns:a16="http://schemas.microsoft.com/office/drawing/2014/main" id="{B54F4C78-F4CD-4D0F-B253-88D228F6A7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3557" y="5938924"/>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81">
              <a:extLst>
                <a:ext uri="{FF2B5EF4-FFF2-40B4-BE49-F238E27FC236}">
                  <a16:creationId xmlns:a16="http://schemas.microsoft.com/office/drawing/2014/main" id="{FFFF9C25-70A8-42C2-A7DE-574D066DF5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64487" y="59252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82">
              <a:extLst>
                <a:ext uri="{FF2B5EF4-FFF2-40B4-BE49-F238E27FC236}">
                  <a16:creationId xmlns:a16="http://schemas.microsoft.com/office/drawing/2014/main" id="{E98277E5-59FD-41F1-82B6-91AE3F11CC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37629" y="5934219"/>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83">
              <a:extLst>
                <a:ext uri="{FF2B5EF4-FFF2-40B4-BE49-F238E27FC236}">
                  <a16:creationId xmlns:a16="http://schemas.microsoft.com/office/drawing/2014/main" id="{14EBCE55-C6D3-4D3C-9F20-C4BD18A1C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5577" y="5916267"/>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89">
              <a:extLst>
                <a:ext uri="{FF2B5EF4-FFF2-40B4-BE49-F238E27FC236}">
                  <a16:creationId xmlns:a16="http://schemas.microsoft.com/office/drawing/2014/main" id="{5D5866ED-D858-4C92-BA1D-48FAF78338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2839" y="593357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90">
              <a:extLst>
                <a:ext uri="{FF2B5EF4-FFF2-40B4-BE49-F238E27FC236}">
                  <a16:creationId xmlns:a16="http://schemas.microsoft.com/office/drawing/2014/main" id="{E87100F3-948D-4243-84CB-29EF2A39B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66124" y="600113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105">
              <a:extLst>
                <a:ext uri="{FF2B5EF4-FFF2-40B4-BE49-F238E27FC236}">
                  <a16:creationId xmlns:a16="http://schemas.microsoft.com/office/drawing/2014/main" id="{D6649540-9040-4EEE-A0C4-572615E2A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97089" y="617657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107">
              <a:extLst>
                <a:ext uri="{FF2B5EF4-FFF2-40B4-BE49-F238E27FC236}">
                  <a16:creationId xmlns:a16="http://schemas.microsoft.com/office/drawing/2014/main" id="{3A896369-1B66-4309-8586-65CA1CD103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71801" y="620024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108">
              <a:extLst>
                <a:ext uri="{FF2B5EF4-FFF2-40B4-BE49-F238E27FC236}">
                  <a16:creationId xmlns:a16="http://schemas.microsoft.com/office/drawing/2014/main" id="{496CEF3A-A9D0-4437-A1DB-411327542F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3527" y="620024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7" name="Freeform 109">
              <a:extLst>
                <a:ext uri="{FF2B5EF4-FFF2-40B4-BE49-F238E27FC236}">
                  <a16:creationId xmlns:a16="http://schemas.microsoft.com/office/drawing/2014/main" id="{34CCF3A1-3274-4DB2-B7EF-219D0A5C8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4654" y="620350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8" name="Freeform 111">
              <a:extLst>
                <a:ext uri="{FF2B5EF4-FFF2-40B4-BE49-F238E27FC236}">
                  <a16:creationId xmlns:a16="http://schemas.microsoft.com/office/drawing/2014/main" id="{9A605FE2-6A58-494D-927A-B82AEC8915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5893" y="6215749"/>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9" name="Freeform 112">
              <a:extLst>
                <a:ext uri="{FF2B5EF4-FFF2-40B4-BE49-F238E27FC236}">
                  <a16:creationId xmlns:a16="http://schemas.microsoft.com/office/drawing/2014/main" id="{E1B36634-086A-4A82-8CAF-8110ECE649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5065" y="59661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0" name="Freeform 122">
              <a:extLst>
                <a:ext uri="{FF2B5EF4-FFF2-40B4-BE49-F238E27FC236}">
                  <a16:creationId xmlns:a16="http://schemas.microsoft.com/office/drawing/2014/main" id="{543B9DA6-0A96-4903-B621-2407440363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05488" y="6316001"/>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1" name="Freeform 62">
              <a:extLst>
                <a:ext uri="{FF2B5EF4-FFF2-40B4-BE49-F238E27FC236}">
                  <a16:creationId xmlns:a16="http://schemas.microsoft.com/office/drawing/2014/main" id="{42763548-E8B0-4544-84B5-7B889ED774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99497" y="59510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2" name="Freeform 63">
              <a:extLst>
                <a:ext uri="{FF2B5EF4-FFF2-40B4-BE49-F238E27FC236}">
                  <a16:creationId xmlns:a16="http://schemas.microsoft.com/office/drawing/2014/main" id="{1A45674C-6A86-4F7E-AE7E-6E5B851EAA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10552" y="597271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3" name="Freeform 64">
              <a:extLst>
                <a:ext uri="{FF2B5EF4-FFF2-40B4-BE49-F238E27FC236}">
                  <a16:creationId xmlns:a16="http://schemas.microsoft.com/office/drawing/2014/main" id="{242E34B3-4E6E-4B6D-BBF4-4ECFB6D2EE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50483" y="596575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4" name="Freeform 65">
              <a:extLst>
                <a:ext uri="{FF2B5EF4-FFF2-40B4-BE49-F238E27FC236}">
                  <a16:creationId xmlns:a16="http://schemas.microsoft.com/office/drawing/2014/main" id="{8F84DCA9-8C6F-4F39-8103-2B8FA8EE3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191864" y="5983705"/>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5" name="Freeform 66">
              <a:extLst>
                <a:ext uri="{FF2B5EF4-FFF2-40B4-BE49-F238E27FC236}">
                  <a16:creationId xmlns:a16="http://schemas.microsoft.com/office/drawing/2014/main" id="{54980C00-FBE5-4175-B3B9-6087A03AE2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49748" y="5974729"/>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67">
              <a:extLst>
                <a:ext uri="{FF2B5EF4-FFF2-40B4-BE49-F238E27FC236}">
                  <a16:creationId xmlns:a16="http://schemas.microsoft.com/office/drawing/2014/main" id="{056A1AA1-39CA-4F27-90E5-6C61700B80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955742" y="5977993"/>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7" name="Freeform 68">
              <a:extLst>
                <a:ext uri="{FF2B5EF4-FFF2-40B4-BE49-F238E27FC236}">
                  <a16:creationId xmlns:a16="http://schemas.microsoft.com/office/drawing/2014/main" id="{FBAB5483-5590-4051-98D4-6AE210CF25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37125" y="596901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8" name="Freeform 69">
              <a:extLst>
                <a:ext uri="{FF2B5EF4-FFF2-40B4-BE49-F238E27FC236}">
                  <a16:creationId xmlns:a16="http://schemas.microsoft.com/office/drawing/2014/main" id="{66DCC39E-7F5C-4041-BDE1-D661699B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25347" y="598125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9" name="Freeform 70">
              <a:extLst>
                <a:ext uri="{FF2B5EF4-FFF2-40B4-BE49-F238E27FC236}">
                  <a16:creationId xmlns:a16="http://schemas.microsoft.com/office/drawing/2014/main" id="{FAD30A9E-4601-4025-9567-23015EF0F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605784" y="604164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0" name="Freeform 71">
              <a:extLst>
                <a:ext uri="{FF2B5EF4-FFF2-40B4-BE49-F238E27FC236}">
                  <a16:creationId xmlns:a16="http://schemas.microsoft.com/office/drawing/2014/main" id="{BD8A0A08-4CB0-45A8-A312-F69FED6A4D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00734" y="598696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1" name="Freeform 72">
              <a:extLst>
                <a:ext uri="{FF2B5EF4-FFF2-40B4-BE49-F238E27FC236}">
                  <a16:creationId xmlns:a16="http://schemas.microsoft.com/office/drawing/2014/main" id="{D56B6120-B694-4D67-AE19-BFD713EAE8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73875" y="5990232"/>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2" name="Freeform 73">
              <a:extLst>
                <a:ext uri="{FF2B5EF4-FFF2-40B4-BE49-F238E27FC236}">
                  <a16:creationId xmlns:a16="http://schemas.microsoft.com/office/drawing/2014/main" id="{5FC2F0B0-76D3-4103-A460-73572B5DC9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75850" y="5993497"/>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3" name="Freeform 74">
              <a:extLst>
                <a:ext uri="{FF2B5EF4-FFF2-40B4-BE49-F238E27FC236}">
                  <a16:creationId xmlns:a16="http://schemas.microsoft.com/office/drawing/2014/main" id="{9F31AF69-9EF8-4598-AC0D-40824CAEDE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66519" y="599921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4" name="Freeform 75">
              <a:extLst>
                <a:ext uri="{FF2B5EF4-FFF2-40B4-BE49-F238E27FC236}">
                  <a16:creationId xmlns:a16="http://schemas.microsoft.com/office/drawing/2014/main" id="{BABFA31C-08A2-4A84-BC24-57620041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04129" y="5929847"/>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5" name="Freeform 77">
              <a:extLst>
                <a:ext uri="{FF2B5EF4-FFF2-40B4-BE49-F238E27FC236}">
                  <a16:creationId xmlns:a16="http://schemas.microsoft.com/office/drawing/2014/main" id="{2E14A454-CFDC-469D-AAC8-0AECD34369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55260" y="601471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6" name="Freeform 85">
              <a:extLst>
                <a:ext uri="{FF2B5EF4-FFF2-40B4-BE49-F238E27FC236}">
                  <a16:creationId xmlns:a16="http://schemas.microsoft.com/office/drawing/2014/main" id="{4F28944F-2222-438F-B8BF-289400FA48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06059" y="6029402"/>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7" name="Freeform 87">
              <a:extLst>
                <a:ext uri="{FF2B5EF4-FFF2-40B4-BE49-F238E27FC236}">
                  <a16:creationId xmlns:a16="http://schemas.microsoft.com/office/drawing/2014/main" id="{10583A59-F6FC-4383-951E-4DEA803E3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22284" y="604164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8" name="Freeform 88">
              <a:extLst>
                <a:ext uri="{FF2B5EF4-FFF2-40B4-BE49-F238E27FC236}">
                  <a16:creationId xmlns:a16="http://schemas.microsoft.com/office/drawing/2014/main" id="{01E36E36-80DB-4588-B48C-C10A2CC640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90921" y="604735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9" name="Freeform 91">
              <a:extLst>
                <a:ext uri="{FF2B5EF4-FFF2-40B4-BE49-F238E27FC236}">
                  <a16:creationId xmlns:a16="http://schemas.microsoft.com/office/drawing/2014/main" id="{82340FC1-013D-48B7-B3F7-917F649FA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84593" y="6214548"/>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0" name="Freeform 92">
              <a:extLst>
                <a:ext uri="{FF2B5EF4-FFF2-40B4-BE49-F238E27FC236}">
                  <a16:creationId xmlns:a16="http://schemas.microsoft.com/office/drawing/2014/main" id="{2A4816D6-34F0-433A-9ACB-C1D2A52C00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88834" y="622280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1" name="Freeform 93">
              <a:extLst>
                <a:ext uri="{FF2B5EF4-FFF2-40B4-BE49-F238E27FC236}">
                  <a16:creationId xmlns:a16="http://schemas.microsoft.com/office/drawing/2014/main" id="{67942CD3-43C9-4530-9C50-47E288DB54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00129" y="622280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2" name="Freeform 94">
              <a:extLst>
                <a:ext uri="{FF2B5EF4-FFF2-40B4-BE49-F238E27FC236}">
                  <a16:creationId xmlns:a16="http://schemas.microsoft.com/office/drawing/2014/main" id="{11861164-AD4A-41ED-AF99-4972D60EAB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688824" y="6250545"/>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3" name="Freeform 95">
              <a:extLst>
                <a:ext uri="{FF2B5EF4-FFF2-40B4-BE49-F238E27FC236}">
                  <a16:creationId xmlns:a16="http://schemas.microsoft.com/office/drawing/2014/main" id="{E2B208F9-EDC1-4C32-9D59-30C273C08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38524" y="624564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4" name="Freeform 96">
              <a:extLst>
                <a:ext uri="{FF2B5EF4-FFF2-40B4-BE49-F238E27FC236}">
                  <a16:creationId xmlns:a16="http://schemas.microsoft.com/office/drawing/2014/main" id="{7A7C7DA6-7A32-4CCE-AB8E-59036A6C50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95222" y="625952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5" name="Freeform 97">
              <a:extLst>
                <a:ext uri="{FF2B5EF4-FFF2-40B4-BE49-F238E27FC236}">
                  <a16:creationId xmlns:a16="http://schemas.microsoft.com/office/drawing/2014/main" id="{510879FA-373B-43C3-9332-BBE87A6FC6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88890" y="6261969"/>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6" name="Freeform 98">
              <a:extLst>
                <a:ext uri="{FF2B5EF4-FFF2-40B4-BE49-F238E27FC236}">
                  <a16:creationId xmlns:a16="http://schemas.microsoft.com/office/drawing/2014/main" id="{66AFA0BE-4521-4076-A5AD-FC70317490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70482" y="6261969"/>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7" name="Freeform 99">
              <a:extLst>
                <a:ext uri="{FF2B5EF4-FFF2-40B4-BE49-F238E27FC236}">
                  <a16:creationId xmlns:a16="http://schemas.microsoft.com/office/drawing/2014/main" id="{0598DD74-9791-420B-B5ED-355B654B1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39874" y="62607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8" name="Freeform 100">
              <a:extLst>
                <a:ext uri="{FF2B5EF4-FFF2-40B4-BE49-F238E27FC236}">
                  <a16:creationId xmlns:a16="http://schemas.microsoft.com/office/drawing/2014/main" id="{038F7AA7-B635-4496-AD3E-A234340BD6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16015" y="626196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9" name="Freeform 101">
              <a:extLst>
                <a:ext uri="{FF2B5EF4-FFF2-40B4-BE49-F238E27FC236}">
                  <a16:creationId xmlns:a16="http://schemas.microsoft.com/office/drawing/2014/main" id="{5E017948-9D66-4417-8B88-4BD1532ACF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13228" y="6268498"/>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0" name="Freeform 102">
              <a:extLst>
                <a:ext uri="{FF2B5EF4-FFF2-40B4-BE49-F238E27FC236}">
                  <a16:creationId xmlns:a16="http://schemas.microsoft.com/office/drawing/2014/main" id="{AB333295-A36E-46DB-82A5-E78E0498D4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91006" y="6271761"/>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1" name="Freeform 103">
              <a:extLst>
                <a:ext uri="{FF2B5EF4-FFF2-40B4-BE49-F238E27FC236}">
                  <a16:creationId xmlns:a16="http://schemas.microsoft.com/office/drawing/2014/main" id="{D10C99A3-BB78-4269-87D4-8287B8363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53313" y="627747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2" name="Freeform 104">
              <a:extLst>
                <a:ext uri="{FF2B5EF4-FFF2-40B4-BE49-F238E27FC236}">
                  <a16:creationId xmlns:a16="http://schemas.microsoft.com/office/drawing/2014/main" id="{856A8AAC-D0EA-4685-9283-E8A01ED70B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02579" y="627747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3" name="Freeform 113">
              <a:extLst>
                <a:ext uri="{FF2B5EF4-FFF2-40B4-BE49-F238E27FC236}">
                  <a16:creationId xmlns:a16="http://schemas.microsoft.com/office/drawing/2014/main" id="{EE545004-D464-4D04-B11F-4759090429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90800" y="632317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4" name="Freeform 114">
              <a:extLst>
                <a:ext uri="{FF2B5EF4-FFF2-40B4-BE49-F238E27FC236}">
                  <a16:creationId xmlns:a16="http://schemas.microsoft.com/office/drawing/2014/main" id="{50289B97-B071-455F-8540-982742C43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57254" y="632317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5" name="Freeform 115">
              <a:extLst>
                <a:ext uri="{FF2B5EF4-FFF2-40B4-BE49-F238E27FC236}">
                  <a16:creationId xmlns:a16="http://schemas.microsoft.com/office/drawing/2014/main" id="{CEF2EFFE-7947-4C37-8ABD-398F392C07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20108" y="6328883"/>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6" name="Freeform 117">
              <a:extLst>
                <a:ext uri="{FF2B5EF4-FFF2-40B4-BE49-F238E27FC236}">
                  <a16:creationId xmlns:a16="http://schemas.microsoft.com/office/drawing/2014/main" id="{E8391CC5-D4B9-4E26-ABCD-D6C4BC235F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15345" y="634112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7" name="Freeform 118">
              <a:extLst>
                <a:ext uri="{FF2B5EF4-FFF2-40B4-BE49-F238E27FC236}">
                  <a16:creationId xmlns:a16="http://schemas.microsoft.com/office/drawing/2014/main" id="{71A5B932-E608-49E3-8ED1-4DBAAE919F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05534" y="627747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8" name="Freeform 119">
              <a:extLst>
                <a:ext uri="{FF2B5EF4-FFF2-40B4-BE49-F238E27FC236}">
                  <a16:creationId xmlns:a16="http://schemas.microsoft.com/office/drawing/2014/main" id="{EAA3BF46-C387-4232-844F-B2D45C1D29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610731" y="624664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9" name="Freeform 100">
              <a:extLst>
                <a:ext uri="{FF2B5EF4-FFF2-40B4-BE49-F238E27FC236}">
                  <a16:creationId xmlns:a16="http://schemas.microsoft.com/office/drawing/2014/main" id="{AB415331-61BA-49F4-9FFD-39B6284819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67614" y="6261967"/>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0" name="Freeform 79">
              <a:extLst>
                <a:ext uri="{FF2B5EF4-FFF2-40B4-BE49-F238E27FC236}">
                  <a16:creationId xmlns:a16="http://schemas.microsoft.com/office/drawing/2014/main" id="{8FF6D6DA-64DD-4D39-931B-9B97E01A33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76945" y="627875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1" name="Freeform 80">
              <a:extLst>
                <a:ext uri="{FF2B5EF4-FFF2-40B4-BE49-F238E27FC236}">
                  <a16:creationId xmlns:a16="http://schemas.microsoft.com/office/drawing/2014/main" id="{2CEBA427-3E6A-48B0-9040-931C62AAC3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70631" y="6011316"/>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2" name="Freeform 81">
              <a:extLst>
                <a:ext uri="{FF2B5EF4-FFF2-40B4-BE49-F238E27FC236}">
                  <a16:creationId xmlns:a16="http://schemas.microsoft.com/office/drawing/2014/main" id="{65D81449-8208-4635-9339-4C8FE89BB6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61561" y="599763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3" name="Freeform 82">
              <a:extLst>
                <a:ext uri="{FF2B5EF4-FFF2-40B4-BE49-F238E27FC236}">
                  <a16:creationId xmlns:a16="http://schemas.microsoft.com/office/drawing/2014/main" id="{954A6F89-BF29-464D-9561-97822F0997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34703" y="600661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4" name="Freeform 83">
              <a:extLst>
                <a:ext uri="{FF2B5EF4-FFF2-40B4-BE49-F238E27FC236}">
                  <a16:creationId xmlns:a16="http://schemas.microsoft.com/office/drawing/2014/main" id="{67C81528-252F-43EA-BAC6-ED0A11863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62651" y="5988659"/>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5" name="Freeform 89">
              <a:extLst>
                <a:ext uri="{FF2B5EF4-FFF2-40B4-BE49-F238E27FC236}">
                  <a16:creationId xmlns:a16="http://schemas.microsoft.com/office/drawing/2014/main" id="{D4AAA683-AC21-4857-A7D8-552A3DC9BA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49913" y="600596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6" name="Freeform 90">
              <a:extLst>
                <a:ext uri="{FF2B5EF4-FFF2-40B4-BE49-F238E27FC236}">
                  <a16:creationId xmlns:a16="http://schemas.microsoft.com/office/drawing/2014/main" id="{BFD93668-5C98-45C9-BA73-EBDE215100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63198" y="6073524"/>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7" name="Freeform 105">
              <a:extLst>
                <a:ext uri="{FF2B5EF4-FFF2-40B4-BE49-F238E27FC236}">
                  <a16:creationId xmlns:a16="http://schemas.microsoft.com/office/drawing/2014/main" id="{76866F09-A7B0-420E-A8F1-CC0C5CC240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094163" y="6248971"/>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8" name="Freeform 107">
              <a:extLst>
                <a:ext uri="{FF2B5EF4-FFF2-40B4-BE49-F238E27FC236}">
                  <a16:creationId xmlns:a16="http://schemas.microsoft.com/office/drawing/2014/main" id="{9D2D6D19-1C81-46DC-B49C-E7AA081792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68875" y="6272635"/>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9" name="Freeform 108">
              <a:extLst>
                <a:ext uri="{FF2B5EF4-FFF2-40B4-BE49-F238E27FC236}">
                  <a16:creationId xmlns:a16="http://schemas.microsoft.com/office/drawing/2014/main" id="{4AF7B011-7C75-48AD-BBBF-4FE1834A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00601" y="627263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0" name="Freeform 109">
              <a:extLst>
                <a:ext uri="{FF2B5EF4-FFF2-40B4-BE49-F238E27FC236}">
                  <a16:creationId xmlns:a16="http://schemas.microsoft.com/office/drawing/2014/main" id="{305124B5-EFC4-4F14-9182-23A3280AE5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01728" y="6275901"/>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1" name="Freeform 111">
              <a:extLst>
                <a:ext uri="{FF2B5EF4-FFF2-40B4-BE49-F238E27FC236}">
                  <a16:creationId xmlns:a16="http://schemas.microsoft.com/office/drawing/2014/main" id="{45166B1B-FC43-48DA-A810-13BADEF816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42967" y="6288141"/>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2" name="Freeform 112">
              <a:extLst>
                <a:ext uri="{FF2B5EF4-FFF2-40B4-BE49-F238E27FC236}">
                  <a16:creationId xmlns:a16="http://schemas.microsoft.com/office/drawing/2014/main" id="{15846AE5-CF5B-452A-BDBB-ABC69690D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025342" y="599314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3" name="Freeform 62">
              <a:extLst>
                <a:ext uri="{FF2B5EF4-FFF2-40B4-BE49-F238E27FC236}">
                  <a16:creationId xmlns:a16="http://schemas.microsoft.com/office/drawing/2014/main" id="{3DB2496D-CE28-4700-AA6B-FA4E60A944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96571" y="6023456"/>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4" name="Freeform 63">
              <a:extLst>
                <a:ext uri="{FF2B5EF4-FFF2-40B4-BE49-F238E27FC236}">
                  <a16:creationId xmlns:a16="http://schemas.microsoft.com/office/drawing/2014/main" id="{561D8232-C449-46E2-BB87-922BD4DAE8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307626" y="6045105"/>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5" name="Freeform 64">
              <a:extLst>
                <a:ext uri="{FF2B5EF4-FFF2-40B4-BE49-F238E27FC236}">
                  <a16:creationId xmlns:a16="http://schemas.microsoft.com/office/drawing/2014/main" id="{C0352A08-1998-4E8B-9E16-ABE077AF06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47557" y="6038145"/>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6" name="Freeform 65">
              <a:extLst>
                <a:ext uri="{FF2B5EF4-FFF2-40B4-BE49-F238E27FC236}">
                  <a16:creationId xmlns:a16="http://schemas.microsoft.com/office/drawing/2014/main" id="{9FD7260F-CF29-4931-A348-235EFAFB65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88938" y="605609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7" name="Freeform 66">
              <a:extLst>
                <a:ext uri="{FF2B5EF4-FFF2-40B4-BE49-F238E27FC236}">
                  <a16:creationId xmlns:a16="http://schemas.microsoft.com/office/drawing/2014/main" id="{CCF55F8B-03C0-4AA3-B4A7-2F6C21D344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46822" y="6047121"/>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8" name="Freeform 67">
              <a:extLst>
                <a:ext uri="{FF2B5EF4-FFF2-40B4-BE49-F238E27FC236}">
                  <a16:creationId xmlns:a16="http://schemas.microsoft.com/office/drawing/2014/main" id="{2157B0E0-DFE1-40C8-93E2-25059E010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52816" y="605038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9" name="Freeform 68">
              <a:extLst>
                <a:ext uri="{FF2B5EF4-FFF2-40B4-BE49-F238E27FC236}">
                  <a16:creationId xmlns:a16="http://schemas.microsoft.com/office/drawing/2014/main" id="{90A4BF9D-CDDE-435D-BB05-D240632FED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34199" y="604140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0" name="Freeform 69">
              <a:extLst>
                <a:ext uri="{FF2B5EF4-FFF2-40B4-BE49-F238E27FC236}">
                  <a16:creationId xmlns:a16="http://schemas.microsoft.com/office/drawing/2014/main" id="{9BDEA0B2-531B-48B0-AB13-4B34515683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22421" y="6053650"/>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1" name="Freeform 71">
              <a:extLst>
                <a:ext uri="{FF2B5EF4-FFF2-40B4-BE49-F238E27FC236}">
                  <a16:creationId xmlns:a16="http://schemas.microsoft.com/office/drawing/2014/main" id="{A8BFB17A-EAE6-4C93-885B-6299466A29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7808" y="6059361"/>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2" name="Freeform 72">
              <a:extLst>
                <a:ext uri="{FF2B5EF4-FFF2-40B4-BE49-F238E27FC236}">
                  <a16:creationId xmlns:a16="http://schemas.microsoft.com/office/drawing/2014/main" id="{07A67F34-97BE-480B-A85B-DEAEEB45B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70949" y="6062624"/>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3" name="Freeform 73">
              <a:extLst>
                <a:ext uri="{FF2B5EF4-FFF2-40B4-BE49-F238E27FC236}">
                  <a16:creationId xmlns:a16="http://schemas.microsoft.com/office/drawing/2014/main" id="{6C4408FA-D405-4819-A9B5-7E4137AEB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72924" y="6065889"/>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4" name="Freeform 74">
              <a:extLst>
                <a:ext uri="{FF2B5EF4-FFF2-40B4-BE49-F238E27FC236}">
                  <a16:creationId xmlns:a16="http://schemas.microsoft.com/office/drawing/2014/main" id="{83277647-FA05-4345-8145-D5ED7903A2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951" y="594780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5" name="Freeform 75">
              <a:extLst>
                <a:ext uri="{FF2B5EF4-FFF2-40B4-BE49-F238E27FC236}">
                  <a16:creationId xmlns:a16="http://schemas.microsoft.com/office/drawing/2014/main" id="{4386FD15-4921-4493-A215-FEA31801B3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601203" y="6002239"/>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6" name="Freeform 77">
              <a:extLst>
                <a:ext uri="{FF2B5EF4-FFF2-40B4-BE49-F238E27FC236}">
                  <a16:creationId xmlns:a16="http://schemas.microsoft.com/office/drawing/2014/main" id="{625D89BA-3D96-4949-8D68-AD594D3229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2334" y="60871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7" name="Freeform 88">
              <a:extLst>
                <a:ext uri="{FF2B5EF4-FFF2-40B4-BE49-F238E27FC236}">
                  <a16:creationId xmlns:a16="http://schemas.microsoft.com/office/drawing/2014/main" id="{58041442-9F1D-4E5E-A088-6727B2CF8D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87995" y="611974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8" name="Freeform 91">
              <a:extLst>
                <a:ext uri="{FF2B5EF4-FFF2-40B4-BE49-F238E27FC236}">
                  <a16:creationId xmlns:a16="http://schemas.microsoft.com/office/drawing/2014/main" id="{E732CC8A-1A71-462B-8562-DA75D35B5D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81667" y="628694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9" name="Freeform 92">
              <a:extLst>
                <a:ext uri="{FF2B5EF4-FFF2-40B4-BE49-F238E27FC236}">
                  <a16:creationId xmlns:a16="http://schemas.microsoft.com/office/drawing/2014/main" id="{603E6FD8-AE4D-479C-92F3-A08E54E461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85908" y="629519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0" name="Freeform 93">
              <a:extLst>
                <a:ext uri="{FF2B5EF4-FFF2-40B4-BE49-F238E27FC236}">
                  <a16:creationId xmlns:a16="http://schemas.microsoft.com/office/drawing/2014/main" id="{61C5ED2E-B41D-4C39-88BE-D67806E6B8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97203" y="629519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1" name="Freeform 94">
              <a:extLst>
                <a:ext uri="{FF2B5EF4-FFF2-40B4-BE49-F238E27FC236}">
                  <a16:creationId xmlns:a16="http://schemas.microsoft.com/office/drawing/2014/main" id="{474F444C-C4D9-489A-B836-F83ED807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85898" y="63229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2" name="Freeform 95">
              <a:extLst>
                <a:ext uri="{FF2B5EF4-FFF2-40B4-BE49-F238E27FC236}">
                  <a16:creationId xmlns:a16="http://schemas.microsoft.com/office/drawing/2014/main" id="{FF589F3A-B301-484D-B5EF-D9E96DE835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35598" y="63180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3" name="Freeform 96">
              <a:extLst>
                <a:ext uri="{FF2B5EF4-FFF2-40B4-BE49-F238E27FC236}">
                  <a16:creationId xmlns:a16="http://schemas.microsoft.com/office/drawing/2014/main" id="{97E0AEB5-AD04-4BE2-924F-FA1BB8BD6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92296" y="633191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4" name="Freeform 97">
              <a:extLst>
                <a:ext uri="{FF2B5EF4-FFF2-40B4-BE49-F238E27FC236}">
                  <a16:creationId xmlns:a16="http://schemas.microsoft.com/office/drawing/2014/main" id="{CE0B2D17-C3F7-4A41-BA4C-1FC311B9DC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5964" y="6334361"/>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5" name="Freeform 98">
              <a:extLst>
                <a:ext uri="{FF2B5EF4-FFF2-40B4-BE49-F238E27FC236}">
                  <a16:creationId xmlns:a16="http://schemas.microsoft.com/office/drawing/2014/main" id="{F15034BD-6C17-469B-85AF-148EA0F74F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367556" y="6334361"/>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6" name="Freeform 99">
              <a:extLst>
                <a:ext uri="{FF2B5EF4-FFF2-40B4-BE49-F238E27FC236}">
                  <a16:creationId xmlns:a16="http://schemas.microsoft.com/office/drawing/2014/main" id="{7B6742E3-DB37-4077-8690-AC1A02780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84758" y="633313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7" name="Freeform 100">
              <a:extLst>
                <a:ext uri="{FF2B5EF4-FFF2-40B4-BE49-F238E27FC236}">
                  <a16:creationId xmlns:a16="http://schemas.microsoft.com/office/drawing/2014/main" id="{745F2439-5B8E-4E05-866E-896C0F5BE7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3089" y="6334360"/>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8" name="Freeform 101">
              <a:extLst>
                <a:ext uri="{FF2B5EF4-FFF2-40B4-BE49-F238E27FC236}">
                  <a16:creationId xmlns:a16="http://schemas.microsoft.com/office/drawing/2014/main" id="{4CD231E8-DFF5-4403-AFD6-EDB105AF2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68469" y="63408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9" name="Freeform 102">
              <a:extLst>
                <a:ext uri="{FF2B5EF4-FFF2-40B4-BE49-F238E27FC236}">
                  <a16:creationId xmlns:a16="http://schemas.microsoft.com/office/drawing/2014/main" id="{186F08A0-4B07-4ED4-AA2E-F53E61E77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88080" y="6344153"/>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0" name="Freeform 103">
              <a:extLst>
                <a:ext uri="{FF2B5EF4-FFF2-40B4-BE49-F238E27FC236}">
                  <a16:creationId xmlns:a16="http://schemas.microsoft.com/office/drawing/2014/main" id="{143F4736-A980-42E1-B7AA-4154BD0FA9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72695" y="6302055"/>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1" name="Freeform 104">
              <a:extLst>
                <a:ext uri="{FF2B5EF4-FFF2-40B4-BE49-F238E27FC236}">
                  <a16:creationId xmlns:a16="http://schemas.microsoft.com/office/drawing/2014/main" id="{2B7EF984-B6CC-4990-B9D8-E999A41F9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99653" y="634986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2" name="Freeform 113">
              <a:extLst>
                <a:ext uri="{FF2B5EF4-FFF2-40B4-BE49-F238E27FC236}">
                  <a16:creationId xmlns:a16="http://schemas.microsoft.com/office/drawing/2014/main" id="{701390DA-498F-40EE-B86D-9C1288CCDD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7874" y="6395562"/>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3" name="Freeform 114">
              <a:extLst>
                <a:ext uri="{FF2B5EF4-FFF2-40B4-BE49-F238E27FC236}">
                  <a16:creationId xmlns:a16="http://schemas.microsoft.com/office/drawing/2014/main" id="{8349FDB4-AF3A-4F35-82C0-1D40929655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4328" y="639556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4" name="Freeform 115">
              <a:extLst>
                <a:ext uri="{FF2B5EF4-FFF2-40B4-BE49-F238E27FC236}">
                  <a16:creationId xmlns:a16="http://schemas.microsoft.com/office/drawing/2014/main" id="{96A26B04-1F0B-4D75-8922-93B734D75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17182" y="6401275"/>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5" name="Freeform 117">
              <a:extLst>
                <a:ext uri="{FF2B5EF4-FFF2-40B4-BE49-F238E27FC236}">
                  <a16:creationId xmlns:a16="http://schemas.microsoft.com/office/drawing/2014/main" id="{C6200836-2571-4275-B8D2-450E99ED2A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070586" y="6413516"/>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505785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3 Imagen">
            <a:extLst>
              <a:ext uri="{FF2B5EF4-FFF2-40B4-BE49-F238E27FC236}">
                <a16:creationId xmlns:a16="http://schemas.microsoft.com/office/drawing/2014/main" id="{1DAFA988-B3C2-F79F-C45F-223C39E5DB7A}"/>
              </a:ext>
            </a:extLst>
          </p:cNvPr>
          <p:cNvPicPr/>
          <p:nvPr/>
        </p:nvPicPr>
        <p:blipFill rotWithShape="1">
          <a:blip r:embed="rId2" cstate="print">
            <a:alphaModFix amt="60000"/>
            <a:extLst>
              <a:ext uri="{28A0092B-C50C-407E-A947-70E740481C1C}">
                <a14:useLocalDpi xmlns:a14="http://schemas.microsoft.com/office/drawing/2010/main" val="0"/>
              </a:ext>
            </a:extLst>
          </a:blip>
          <a:srcRect l="35314" r="30415" b="-1"/>
          <a:stretch/>
        </p:blipFill>
        <p:spPr>
          <a:xfrm>
            <a:off x="-1" y="1"/>
            <a:ext cx="5295331" cy="6875834"/>
          </a:xfrm>
          <a:prstGeom prst="rect">
            <a:avLst/>
          </a:prstGeom>
        </p:spPr>
      </p:pic>
      <p:sp>
        <p:nvSpPr>
          <p:cNvPr id="2" name="Título 1">
            <a:extLst>
              <a:ext uri="{FF2B5EF4-FFF2-40B4-BE49-F238E27FC236}">
                <a16:creationId xmlns:a16="http://schemas.microsoft.com/office/drawing/2014/main" id="{AAC85DF0-D273-7032-2784-A742CF807929}"/>
              </a:ext>
            </a:extLst>
          </p:cNvPr>
          <p:cNvSpPr>
            <a:spLocks noGrp="1"/>
          </p:cNvSpPr>
          <p:nvPr>
            <p:ph type="title"/>
          </p:nvPr>
        </p:nvSpPr>
        <p:spPr>
          <a:xfrm>
            <a:off x="-2" y="1382002"/>
            <a:ext cx="4223965" cy="4111831"/>
          </a:xfrm>
        </p:spPr>
        <p:txBody>
          <a:bodyPr>
            <a:normAutofit/>
          </a:bodyPr>
          <a:lstStyle/>
          <a:p>
            <a:pPr algn="ctr"/>
            <a:r>
              <a:rPr lang="es-ES_tradnl">
                <a:solidFill>
                  <a:schemeClr val="tx1"/>
                </a:solidFill>
              </a:rPr>
              <a:t>COMISIÓN BIENESTAR ESTUDIANTIL</a:t>
            </a:r>
          </a:p>
        </p:txBody>
      </p:sp>
      <p:sp>
        <p:nvSpPr>
          <p:cNvPr id="3" name="Marcador de contenido 2">
            <a:extLst>
              <a:ext uri="{FF2B5EF4-FFF2-40B4-BE49-F238E27FC236}">
                <a16:creationId xmlns:a16="http://schemas.microsoft.com/office/drawing/2014/main" id="{64D8F889-6CE8-489A-AD27-4A6DFA93B459}"/>
              </a:ext>
            </a:extLst>
          </p:cNvPr>
          <p:cNvSpPr>
            <a:spLocks noGrp="1"/>
          </p:cNvSpPr>
          <p:nvPr>
            <p:ph idx="1"/>
          </p:nvPr>
        </p:nvSpPr>
        <p:spPr>
          <a:xfrm>
            <a:off x="5295331" y="782515"/>
            <a:ext cx="6020370" cy="5313485"/>
          </a:xfrm>
        </p:spPr>
        <p:txBody>
          <a:bodyPr>
            <a:normAutofit/>
          </a:bodyPr>
          <a:lstStyle/>
          <a:p>
            <a:pPr marL="457200" algn="just"/>
            <a:r>
              <a:rPr lang="es-ES_tradnl" sz="1800">
                <a:effectLst/>
                <a:latin typeface="Maiandra GD" panose="020E0502030308020204" pitchFamily="34" charset="77"/>
                <a:ea typeface="Calibri" panose="020F0502020204030204" pitchFamily="34" charset="0"/>
                <a:cs typeface="Arial" panose="020B0604020202020204" pitchFamily="34" charset="0"/>
              </a:rPr>
              <a:t>Al momento sigue vigente el Plan de Educación Segura con BMI y Raúl Coka Barriga como bróker de seguro. </a:t>
            </a:r>
            <a:endParaRPr lang="es-EC" sz="1800">
              <a:effectLst/>
              <a:latin typeface="Times New Roman" panose="02020603050405020304" pitchFamily="18" charset="0"/>
              <a:ea typeface="Calibri" panose="020F0502020204030204" pitchFamily="34" charset="0"/>
            </a:endParaRPr>
          </a:p>
          <a:p>
            <a:pPr marL="457200" algn="just"/>
            <a:r>
              <a:rPr lang="es-EC" sz="1800">
                <a:effectLst/>
                <a:latin typeface="Maiandra GD" panose="020E0502030308020204" pitchFamily="34" charset="77"/>
                <a:ea typeface="Calibri" panose="020F0502020204030204" pitchFamily="34" charset="0"/>
                <a:cs typeface="Arial" panose="020B0604020202020204" pitchFamily="34" charset="0"/>
              </a:rPr>
              <a:t>El costo de este seguro es $ 176.50, valor que se paga conjuntamente con las pensiones en diez meses. </a:t>
            </a:r>
          </a:p>
          <a:p>
            <a:pPr marL="457200" algn="just"/>
            <a:r>
              <a:rPr lang="es-ES_tradnl" sz="1800">
                <a:effectLst/>
                <a:latin typeface="Maiandra GD" panose="020E0502030308020204" pitchFamily="34" charset="77"/>
                <a:ea typeface="Calibri" panose="020F0502020204030204" pitchFamily="34" charset="0"/>
                <a:cs typeface="Arial" panose="020B0604020202020204" pitchFamily="34" charset="0"/>
              </a:rPr>
              <a:t>La APF conjuntamente con el Colegio, en julio de 2021 ratificó y actualizó el “Memorando sobre el Seguro Plan Educación Segura”, que garantiza la terminación de los estudios </a:t>
            </a:r>
            <a:r>
              <a:rPr lang="es-ES_tradnl" sz="1800" b="1">
                <a:effectLst/>
                <a:latin typeface="Maiandra GD" panose="020E0502030308020204" pitchFamily="34" charset="77"/>
                <a:ea typeface="Calibri" panose="020F0502020204030204" pitchFamily="34" charset="0"/>
                <a:cs typeface="Arial" panose="020B0604020202020204" pitchFamily="34" charset="0"/>
              </a:rPr>
              <a:t>sin costo de pensiones y matrícula  a aquellos  estudiantes que pierden a su madre o/y padre.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p>
            <a:pPr marL="457200" algn="just"/>
            <a:endParaRPr lang="es-EC" sz="1800">
              <a:effectLst/>
              <a:latin typeface="Maiandra GD" panose="020E0502030308020204" pitchFamily="34" charset="77"/>
              <a:ea typeface="Calibri" panose="020F0502020204030204" pitchFamily="34" charset="0"/>
              <a:cs typeface="Arial" panose="020B0604020202020204" pitchFamily="34" charset="0"/>
            </a:endParaRPr>
          </a:p>
          <a:p>
            <a:pPr marL="457200" algn="just"/>
            <a:endParaRPr lang="es-EC" sz="1800">
              <a:effectLst/>
              <a:latin typeface="Times New Roman" panose="02020603050405020304" pitchFamily="18" charset="0"/>
              <a:ea typeface="Calibri" panose="020F0502020204030204" pitchFamily="34" charset="0"/>
            </a:endParaRPr>
          </a:p>
          <a:p>
            <a:pPr marL="457200" algn="just"/>
            <a:endParaRPr lang="es-EC" sz="1800">
              <a:latin typeface="Times New Roman" panose="02020603050405020304" pitchFamily="18" charset="0"/>
              <a:ea typeface="Calibri" panose="020F0502020204030204" pitchFamily="34" charset="0"/>
            </a:endParaRPr>
          </a:p>
          <a:p>
            <a:pPr marL="457200" algn="just"/>
            <a:endParaRPr lang="es-EC" sz="1800">
              <a:effectLst/>
              <a:latin typeface="Times New Roman" panose="02020603050405020304" pitchFamily="18" charset="0"/>
              <a:ea typeface="Calibri" panose="020F0502020204030204" pitchFamily="34" charset="0"/>
            </a:endParaRPr>
          </a:p>
        </p:txBody>
      </p:sp>
      <p:sp>
        <p:nvSpPr>
          <p:cNvPr id="4" name="Título 1">
            <a:extLst>
              <a:ext uri="{FF2B5EF4-FFF2-40B4-BE49-F238E27FC236}">
                <a16:creationId xmlns:a16="http://schemas.microsoft.com/office/drawing/2014/main" id="{EA76E589-C04E-1D81-514D-30E5B76B658E}"/>
              </a:ext>
            </a:extLst>
          </p:cNvPr>
          <p:cNvSpPr txBox="1">
            <a:spLocks/>
          </p:cNvSpPr>
          <p:nvPr/>
        </p:nvSpPr>
        <p:spPr>
          <a:xfrm>
            <a:off x="4575272" y="-117230"/>
            <a:ext cx="4428051"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SEGURO ESTUDIANTIL</a:t>
            </a:r>
          </a:p>
        </p:txBody>
      </p:sp>
    </p:spTree>
    <p:extLst>
      <p:ext uri="{BB962C8B-B14F-4D97-AF65-F5344CB8AC3E}">
        <p14:creationId xmlns:p14="http://schemas.microsoft.com/office/powerpoint/2010/main" val="306326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3 Imagen">
            <a:extLst>
              <a:ext uri="{FF2B5EF4-FFF2-40B4-BE49-F238E27FC236}">
                <a16:creationId xmlns:a16="http://schemas.microsoft.com/office/drawing/2014/main" id="{1DAFA988-B3C2-F79F-C45F-223C39E5DB7A}"/>
              </a:ext>
            </a:extLst>
          </p:cNvPr>
          <p:cNvPicPr/>
          <p:nvPr/>
        </p:nvPicPr>
        <p:blipFill rotWithShape="1">
          <a:blip r:embed="rId2" cstate="print">
            <a:alphaModFix amt="60000"/>
            <a:extLst>
              <a:ext uri="{28A0092B-C50C-407E-A947-70E740481C1C}">
                <a14:useLocalDpi xmlns:a14="http://schemas.microsoft.com/office/drawing/2010/main" val="0"/>
              </a:ext>
            </a:extLst>
          </a:blip>
          <a:srcRect l="35314" r="30415" b="-1"/>
          <a:stretch/>
        </p:blipFill>
        <p:spPr>
          <a:xfrm>
            <a:off x="-1" y="1"/>
            <a:ext cx="5295331" cy="6875834"/>
          </a:xfrm>
          <a:prstGeom prst="rect">
            <a:avLst/>
          </a:prstGeom>
        </p:spPr>
      </p:pic>
      <p:sp>
        <p:nvSpPr>
          <p:cNvPr id="2" name="Título 1">
            <a:extLst>
              <a:ext uri="{FF2B5EF4-FFF2-40B4-BE49-F238E27FC236}">
                <a16:creationId xmlns:a16="http://schemas.microsoft.com/office/drawing/2014/main" id="{AAC85DF0-D273-7032-2784-A742CF807929}"/>
              </a:ext>
            </a:extLst>
          </p:cNvPr>
          <p:cNvSpPr>
            <a:spLocks noGrp="1"/>
          </p:cNvSpPr>
          <p:nvPr>
            <p:ph type="title"/>
          </p:nvPr>
        </p:nvSpPr>
        <p:spPr>
          <a:xfrm>
            <a:off x="175653" y="1419432"/>
            <a:ext cx="4223965" cy="4111831"/>
          </a:xfrm>
        </p:spPr>
        <p:txBody>
          <a:bodyPr>
            <a:normAutofit/>
          </a:bodyPr>
          <a:lstStyle/>
          <a:p>
            <a:pPr algn="ctr"/>
            <a:r>
              <a:rPr lang="es-ES_tradnl">
                <a:solidFill>
                  <a:schemeClr val="tx1"/>
                </a:solidFill>
              </a:rPr>
              <a:t>COMISIÓN BIENESTAR ESTUDIANTIL</a:t>
            </a:r>
          </a:p>
        </p:txBody>
      </p:sp>
      <p:sp>
        <p:nvSpPr>
          <p:cNvPr id="3" name="Marcador de contenido 2">
            <a:extLst>
              <a:ext uri="{FF2B5EF4-FFF2-40B4-BE49-F238E27FC236}">
                <a16:creationId xmlns:a16="http://schemas.microsoft.com/office/drawing/2014/main" id="{64D8F889-6CE8-489A-AD27-4A6DFA93B459}"/>
              </a:ext>
            </a:extLst>
          </p:cNvPr>
          <p:cNvSpPr>
            <a:spLocks noGrp="1"/>
          </p:cNvSpPr>
          <p:nvPr>
            <p:ph idx="1"/>
          </p:nvPr>
        </p:nvSpPr>
        <p:spPr>
          <a:xfrm>
            <a:off x="6096000" y="883098"/>
            <a:ext cx="5219700" cy="1562103"/>
          </a:xfrm>
        </p:spPr>
        <p:txBody>
          <a:bodyPr>
            <a:normAutofit fontScale="92500" lnSpcReduction="10000"/>
          </a:bodyPr>
          <a:lstStyle/>
          <a:p>
            <a:r>
              <a:rPr lang="es-EC" sz="1800" dirty="0">
                <a:effectLst/>
                <a:latin typeface="Maiandra GD" panose="020E0502030308020204" pitchFamily="34" charset="77"/>
                <a:ea typeface="Calibri" panose="020F0502020204030204" pitchFamily="34" charset="0"/>
                <a:cs typeface="Calibri" panose="020F0502020204030204" pitchFamily="34" charset="0"/>
              </a:rPr>
              <a:t>Se realizaron dos talleres participativos </a:t>
            </a:r>
            <a:r>
              <a:rPr lang="es-EC" sz="1800" dirty="0" err="1">
                <a:effectLst/>
                <a:latin typeface="Maiandra GD" panose="020E0502030308020204" pitchFamily="34" charset="77"/>
                <a:ea typeface="Calibri" panose="020F0502020204030204" pitchFamily="34" charset="0"/>
                <a:cs typeface="Calibri" panose="020F0502020204030204" pitchFamily="34" charset="0"/>
              </a:rPr>
              <a:t>Canvas</a:t>
            </a:r>
            <a:r>
              <a:rPr lang="es-EC" sz="1800" dirty="0">
                <a:effectLst/>
                <a:latin typeface="Maiandra GD" panose="020E0502030308020204" pitchFamily="34" charset="77"/>
                <a:ea typeface="Calibri" panose="020F0502020204030204" pitchFamily="34" charset="0"/>
                <a:cs typeface="Calibri" panose="020F0502020204030204" pitchFamily="34" charset="0"/>
              </a:rPr>
              <a:t> con la modalidad de café mundial. Se invitó a todos los miembros del comité, así como a los voluntarios de todas las comisiones.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EA76E589-C04E-1D81-514D-30E5B76B658E}"/>
              </a:ext>
            </a:extLst>
          </p:cNvPr>
          <p:cNvSpPr txBox="1">
            <a:spLocks/>
          </p:cNvSpPr>
          <p:nvPr/>
        </p:nvSpPr>
        <p:spPr>
          <a:xfrm>
            <a:off x="4399619" y="29302"/>
            <a:ext cx="3525182"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TALLER CANVAS</a:t>
            </a:r>
          </a:p>
        </p:txBody>
      </p:sp>
      <p:sp>
        <p:nvSpPr>
          <p:cNvPr id="5" name="Marcador de contenido 2">
            <a:extLst>
              <a:ext uri="{FF2B5EF4-FFF2-40B4-BE49-F238E27FC236}">
                <a16:creationId xmlns:a16="http://schemas.microsoft.com/office/drawing/2014/main" id="{BA8EDEC9-2F2F-4241-9D54-6E5403716605}"/>
              </a:ext>
            </a:extLst>
          </p:cNvPr>
          <p:cNvSpPr txBox="1">
            <a:spLocks/>
          </p:cNvSpPr>
          <p:nvPr/>
        </p:nvSpPr>
        <p:spPr>
          <a:xfrm>
            <a:off x="6096000" y="5341981"/>
            <a:ext cx="5219700" cy="1562103"/>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spcAft>
                <a:spcPts val="800"/>
              </a:spcAft>
              <a:buFont typeface="+mj-lt"/>
              <a:buAutoNum type="arabicPeriod"/>
            </a:pPr>
            <a:endParaRPr lang="es-EC" sz="1800">
              <a:effectLst/>
              <a:ea typeface="Calibri" panose="020F0502020204030204" pitchFamily="34" charset="0"/>
              <a:cs typeface="Times New Roman" panose="02020603050405020304" pitchFamily="18" charset="0"/>
            </a:endParaRPr>
          </a:p>
        </p:txBody>
      </p:sp>
      <p:sp>
        <p:nvSpPr>
          <p:cNvPr id="9" name="Marcador de contenido 2">
            <a:extLst>
              <a:ext uri="{FF2B5EF4-FFF2-40B4-BE49-F238E27FC236}">
                <a16:creationId xmlns:a16="http://schemas.microsoft.com/office/drawing/2014/main" id="{61815F32-9315-D91E-777D-799CF2D080AC}"/>
              </a:ext>
            </a:extLst>
          </p:cNvPr>
          <p:cNvSpPr txBox="1">
            <a:spLocks/>
          </p:cNvSpPr>
          <p:nvPr/>
        </p:nvSpPr>
        <p:spPr>
          <a:xfrm>
            <a:off x="6095999" y="3083580"/>
            <a:ext cx="5219700" cy="1562103"/>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1800">
                <a:effectLst/>
                <a:latin typeface="Maiandra GD" panose="020E0502030308020204" pitchFamily="34" charset="77"/>
                <a:ea typeface="Calibri" panose="020F0502020204030204" pitchFamily="34" charset="0"/>
                <a:cs typeface="Arial" panose="020B0604020202020204" pitchFamily="34" charset="0"/>
              </a:rPr>
              <a:t>En el mes de diciembre del 2022, la APF </a:t>
            </a:r>
            <a:r>
              <a:rPr lang="es-EC" sz="1800">
                <a:effectLst/>
                <a:latin typeface="Maiandra GD" panose="020E0502030308020204" pitchFamily="34" charset="77"/>
                <a:ea typeface="Calibri" panose="020F0502020204030204" pitchFamily="34" charset="0"/>
                <a:cs typeface="Calibri" panose="020F0502020204030204" pitchFamily="34" charset="0"/>
              </a:rPr>
              <a:t>entregó refrigerios a los niños del coro que se presentaron en la Casa de la Música.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ítulo 1">
            <a:extLst>
              <a:ext uri="{FF2B5EF4-FFF2-40B4-BE49-F238E27FC236}">
                <a16:creationId xmlns:a16="http://schemas.microsoft.com/office/drawing/2014/main" id="{9089E829-F1F4-CC3F-697B-001A792726EC}"/>
              </a:ext>
            </a:extLst>
          </p:cNvPr>
          <p:cNvSpPr txBox="1">
            <a:spLocks/>
          </p:cNvSpPr>
          <p:nvPr/>
        </p:nvSpPr>
        <p:spPr>
          <a:xfrm>
            <a:off x="5034618" y="2229784"/>
            <a:ext cx="3525182"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REFRIGERIO MÚSICA</a:t>
            </a:r>
          </a:p>
        </p:txBody>
      </p:sp>
    </p:spTree>
    <p:extLst>
      <p:ext uri="{BB962C8B-B14F-4D97-AF65-F5344CB8AC3E}">
        <p14:creationId xmlns:p14="http://schemas.microsoft.com/office/powerpoint/2010/main" val="909791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3 Imagen">
            <a:extLst>
              <a:ext uri="{FF2B5EF4-FFF2-40B4-BE49-F238E27FC236}">
                <a16:creationId xmlns:a16="http://schemas.microsoft.com/office/drawing/2014/main" id="{1DAFA988-B3C2-F79F-C45F-223C39E5DB7A}"/>
              </a:ext>
            </a:extLst>
          </p:cNvPr>
          <p:cNvPicPr/>
          <p:nvPr/>
        </p:nvPicPr>
        <p:blipFill rotWithShape="1">
          <a:blip r:embed="rId2" cstate="print">
            <a:alphaModFix amt="60000"/>
            <a:extLst>
              <a:ext uri="{28A0092B-C50C-407E-A947-70E740481C1C}">
                <a14:useLocalDpi xmlns:a14="http://schemas.microsoft.com/office/drawing/2010/main" val="0"/>
              </a:ext>
            </a:extLst>
          </a:blip>
          <a:srcRect l="35314" r="30415" b="-1"/>
          <a:stretch/>
        </p:blipFill>
        <p:spPr>
          <a:xfrm>
            <a:off x="-1" y="1"/>
            <a:ext cx="5295331" cy="6875834"/>
          </a:xfrm>
          <a:prstGeom prst="rect">
            <a:avLst/>
          </a:prstGeom>
        </p:spPr>
      </p:pic>
      <p:sp>
        <p:nvSpPr>
          <p:cNvPr id="2" name="Título 1">
            <a:extLst>
              <a:ext uri="{FF2B5EF4-FFF2-40B4-BE49-F238E27FC236}">
                <a16:creationId xmlns:a16="http://schemas.microsoft.com/office/drawing/2014/main" id="{AAC85DF0-D273-7032-2784-A742CF807929}"/>
              </a:ext>
            </a:extLst>
          </p:cNvPr>
          <p:cNvSpPr>
            <a:spLocks noGrp="1"/>
          </p:cNvSpPr>
          <p:nvPr>
            <p:ph type="title"/>
          </p:nvPr>
        </p:nvSpPr>
        <p:spPr>
          <a:xfrm>
            <a:off x="175653" y="1419432"/>
            <a:ext cx="4223965" cy="4111831"/>
          </a:xfrm>
        </p:spPr>
        <p:txBody>
          <a:bodyPr>
            <a:normAutofit/>
          </a:bodyPr>
          <a:lstStyle/>
          <a:p>
            <a:pPr algn="ctr"/>
            <a:r>
              <a:rPr lang="es-ES_tradnl">
                <a:solidFill>
                  <a:schemeClr val="tx1"/>
                </a:solidFill>
              </a:rPr>
              <a:t>COMISIÓN BIENESTAR ESTUDIANTIL</a:t>
            </a:r>
          </a:p>
        </p:txBody>
      </p:sp>
      <p:sp>
        <p:nvSpPr>
          <p:cNvPr id="3" name="Marcador de contenido 2">
            <a:extLst>
              <a:ext uri="{FF2B5EF4-FFF2-40B4-BE49-F238E27FC236}">
                <a16:creationId xmlns:a16="http://schemas.microsoft.com/office/drawing/2014/main" id="{64D8F889-6CE8-489A-AD27-4A6DFA93B459}"/>
              </a:ext>
            </a:extLst>
          </p:cNvPr>
          <p:cNvSpPr>
            <a:spLocks noGrp="1"/>
          </p:cNvSpPr>
          <p:nvPr>
            <p:ph idx="1"/>
          </p:nvPr>
        </p:nvSpPr>
        <p:spPr>
          <a:xfrm>
            <a:off x="6096001" y="1419432"/>
            <a:ext cx="5219700" cy="1562103"/>
          </a:xfrm>
        </p:spPr>
        <p:txBody>
          <a:bodyPr>
            <a:normAutofit/>
          </a:bodyPr>
          <a:lstStyle/>
          <a:p>
            <a:pPr marL="342900" lvl="0" indent="-342900">
              <a:lnSpc>
                <a:spcPct val="107000"/>
              </a:lnSpc>
              <a:buFont typeface="+mj-lt"/>
              <a:buAutoNum type="arabicPeriod"/>
            </a:pPr>
            <a:r>
              <a:rPr lang="es-MX" sz="1800">
                <a:effectLst/>
                <a:ea typeface="Calibri" panose="020F0502020204030204" pitchFamily="34" charset="0"/>
                <a:cs typeface="Calibri" panose="020F0502020204030204" pitchFamily="34" charset="0"/>
              </a:rPr>
              <a:t>Desde este año el colegio entregará las medallas y bonos a los 3 mejores egresados de las promociones.</a:t>
            </a:r>
            <a:endParaRPr lang="es-EC" sz="1800">
              <a:effectLst/>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EA76E589-C04E-1D81-514D-30E5B76B658E}"/>
              </a:ext>
            </a:extLst>
          </p:cNvPr>
          <p:cNvSpPr txBox="1">
            <a:spLocks/>
          </p:cNvSpPr>
          <p:nvPr/>
        </p:nvSpPr>
        <p:spPr>
          <a:xfrm>
            <a:off x="4575272" y="512888"/>
            <a:ext cx="5811373"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PREMIOS MEJORES EGRESADOS</a:t>
            </a:r>
          </a:p>
        </p:txBody>
      </p:sp>
      <p:sp>
        <p:nvSpPr>
          <p:cNvPr id="7" name="Marcador de contenido 2">
            <a:extLst>
              <a:ext uri="{FF2B5EF4-FFF2-40B4-BE49-F238E27FC236}">
                <a16:creationId xmlns:a16="http://schemas.microsoft.com/office/drawing/2014/main" id="{BAEECA82-B7E3-21CB-8DCE-06857BE3E4C5}"/>
              </a:ext>
            </a:extLst>
          </p:cNvPr>
          <p:cNvSpPr txBox="1">
            <a:spLocks/>
          </p:cNvSpPr>
          <p:nvPr/>
        </p:nvSpPr>
        <p:spPr>
          <a:xfrm>
            <a:off x="5920346" y="3793740"/>
            <a:ext cx="5219700" cy="2181162"/>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spcAft>
                <a:spcPts val="800"/>
              </a:spcAft>
              <a:buFont typeface="+mj-lt"/>
              <a:buAutoNum type="arabicPeriod"/>
            </a:pPr>
            <a:r>
              <a:rPr lang="es-MX" sz="1800">
                <a:effectLst/>
                <a:ea typeface="Calibri" panose="020F0502020204030204" pitchFamily="34" charset="0"/>
                <a:cs typeface="Calibri" panose="020F0502020204030204" pitchFamily="34" charset="0"/>
              </a:rPr>
              <a:t>Igualmente, se entregarán los premios Beethoven y Frida Kahlo que consisten en la entrega de medallas y  bonos económicos a los alumnos destacados en música y arte.</a:t>
            </a:r>
          </a:p>
          <a:p>
            <a:pPr marL="342900" lvl="0" indent="-342900">
              <a:lnSpc>
                <a:spcPct val="107000"/>
              </a:lnSpc>
              <a:spcAft>
                <a:spcPts val="800"/>
              </a:spcAft>
              <a:buFont typeface="+mj-lt"/>
              <a:buAutoNum type="arabicPeriod"/>
            </a:pPr>
            <a:r>
              <a:rPr lang="es-MX" sz="1800">
                <a:ea typeface="Calibri" panose="020F0502020204030204" pitchFamily="34" charset="0"/>
                <a:cs typeface="Calibri" panose="020F0502020204030204" pitchFamily="34" charset="0"/>
              </a:rPr>
              <a:t>Este año se incorpora el premio en acción social para los egresados 2022-2023</a:t>
            </a:r>
            <a:endParaRPr lang="es-EC" sz="1800">
              <a:effectLst/>
              <a:ea typeface="Calibri" panose="020F0502020204030204" pitchFamily="34" charset="0"/>
              <a:cs typeface="Times New Roman" panose="02020603050405020304" pitchFamily="18" charset="0"/>
            </a:endParaRPr>
          </a:p>
        </p:txBody>
      </p:sp>
      <p:sp>
        <p:nvSpPr>
          <p:cNvPr id="8" name="Título 1">
            <a:extLst>
              <a:ext uri="{FF2B5EF4-FFF2-40B4-BE49-F238E27FC236}">
                <a16:creationId xmlns:a16="http://schemas.microsoft.com/office/drawing/2014/main" id="{4615E9BB-BA78-224D-C0C2-7D31D9F73934}"/>
              </a:ext>
            </a:extLst>
          </p:cNvPr>
          <p:cNvSpPr txBox="1">
            <a:spLocks/>
          </p:cNvSpPr>
          <p:nvPr/>
        </p:nvSpPr>
        <p:spPr>
          <a:xfrm>
            <a:off x="4399618" y="2940003"/>
            <a:ext cx="6163066"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PREMIOS ALUMNOS DESTACADOS</a:t>
            </a:r>
          </a:p>
        </p:txBody>
      </p:sp>
    </p:spTree>
    <p:extLst>
      <p:ext uri="{BB962C8B-B14F-4D97-AF65-F5344CB8AC3E}">
        <p14:creationId xmlns:p14="http://schemas.microsoft.com/office/powerpoint/2010/main" val="78722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1" name="Rectangle 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118">
            <a:extLst>
              <a:ext uri="{FF2B5EF4-FFF2-40B4-BE49-F238E27FC236}">
                <a16:creationId xmlns:a16="http://schemas.microsoft.com/office/drawing/2014/main" id="{F1FA5EE8-8FDF-4249-8FBE-5EE4A41B3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029900" y="27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Rectangle 12">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5267"/>
            <a:ext cx="5300328"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888526C-6721-50F2-9B9F-EF6707184F5D}"/>
              </a:ext>
            </a:extLst>
          </p:cNvPr>
          <p:cNvSpPr>
            <a:spLocks noGrp="1"/>
          </p:cNvSpPr>
          <p:nvPr>
            <p:ph type="title"/>
          </p:nvPr>
        </p:nvSpPr>
        <p:spPr>
          <a:xfrm>
            <a:off x="781493" y="1371601"/>
            <a:ext cx="3934047" cy="4114800"/>
          </a:xfrm>
        </p:spPr>
        <p:txBody>
          <a:bodyPr>
            <a:normAutofit/>
          </a:bodyPr>
          <a:lstStyle/>
          <a:p>
            <a:pPr algn="ctr"/>
            <a:r>
              <a:rPr lang="es-ES_tradnl"/>
              <a:t>SOCIAL</a:t>
            </a:r>
          </a:p>
        </p:txBody>
      </p:sp>
      <p:pic>
        <p:nvPicPr>
          <p:cNvPr id="4" name="Imagen 3">
            <a:extLst>
              <a:ext uri="{FF2B5EF4-FFF2-40B4-BE49-F238E27FC236}">
                <a16:creationId xmlns:a16="http://schemas.microsoft.com/office/drawing/2014/main" id="{F0CBF3EB-A0CB-CBD3-EE1B-EDF8CFC98E6D}"/>
              </a:ext>
            </a:extLst>
          </p:cNvPr>
          <p:cNvPicPr>
            <a:picLocks noChangeAspect="1"/>
          </p:cNvPicPr>
          <p:nvPr/>
        </p:nvPicPr>
        <p:blipFill>
          <a:blip r:embed="rId2">
            <a:alphaModFix/>
          </a:blip>
          <a:stretch>
            <a:fillRect/>
          </a:stretch>
        </p:blipFill>
        <p:spPr>
          <a:xfrm>
            <a:off x="6150490" y="2433528"/>
            <a:ext cx="5191350" cy="2582762"/>
          </a:xfrm>
          <a:prstGeom prst="rect">
            <a:avLst/>
          </a:prstGeom>
        </p:spPr>
      </p:pic>
    </p:spTree>
    <p:extLst>
      <p:ext uri="{BB962C8B-B14F-4D97-AF65-F5344CB8AC3E}">
        <p14:creationId xmlns:p14="http://schemas.microsoft.com/office/powerpoint/2010/main" val="1593811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255FA470-23EB-4512-8FFB-28DDAB08B002}"/>
              </a:ext>
            </a:extLst>
          </p:cNvPr>
          <p:cNvSpPr>
            <a:spLocks noGrp="1"/>
          </p:cNvSpPr>
          <p:nvPr>
            <p:ph type="body" idx="1"/>
          </p:nvPr>
        </p:nvSpPr>
        <p:spPr>
          <a:xfrm>
            <a:off x="6096000" y="154477"/>
            <a:ext cx="5251450" cy="365125"/>
          </a:xfrm>
        </p:spPr>
        <p:txBody>
          <a:bodyPr rtlCol="0" anchor="ctr">
            <a:normAutofit/>
          </a:bodyPr>
          <a:lstStyle/>
          <a:p>
            <a:pPr rtl="0"/>
            <a:r>
              <a:rPr lang="es-ES"/>
              <a:t>Show de talentos</a:t>
            </a:r>
          </a:p>
        </p:txBody>
      </p:sp>
      <p:sp>
        <p:nvSpPr>
          <p:cNvPr id="4" name="Marcador de número de diapositiva 3">
            <a:extLst>
              <a:ext uri="{FF2B5EF4-FFF2-40B4-BE49-F238E27FC236}">
                <a16:creationId xmlns:a16="http://schemas.microsoft.com/office/drawing/2014/main" id="{A4BADA18-8F0E-4249-A144-6CB8259BA65B}"/>
              </a:ext>
            </a:extLst>
          </p:cNvPr>
          <p:cNvSpPr>
            <a:spLocks noGrp="1"/>
          </p:cNvSpPr>
          <p:nvPr>
            <p:ph type="sldNum" sz="quarter" idx="12"/>
          </p:nvPr>
        </p:nvSpPr>
        <p:spPr>
          <a:xfrm>
            <a:off x="11549269" y="6468303"/>
            <a:ext cx="443948" cy="365125"/>
          </a:xfrm>
        </p:spPr>
        <p:txBody>
          <a:bodyPr rtlCol="0" anchor="ctr">
            <a:normAutofit/>
          </a:bodyPr>
          <a:lstStyle/>
          <a:p>
            <a:pPr rtl="0">
              <a:spcAft>
                <a:spcPts val="600"/>
              </a:spcAft>
            </a:pPr>
            <a:fld id="{8C2E478F-E849-4A8C-AF1F-CBCC78A7CBFA}" type="slidenum">
              <a:rPr lang="es-ES" smtClean="0"/>
              <a:pPr rtl="0">
                <a:spcAft>
                  <a:spcPts val="600"/>
                </a:spcAft>
              </a:pPr>
              <a:t>24</a:t>
            </a:fld>
            <a:endParaRPr lang="es-ES"/>
          </a:p>
        </p:txBody>
      </p:sp>
      <p:graphicFrame>
        <p:nvGraphicFramePr>
          <p:cNvPr id="6" name="Diagrama 5">
            <a:extLst>
              <a:ext uri="{FF2B5EF4-FFF2-40B4-BE49-F238E27FC236}">
                <a16:creationId xmlns:a16="http://schemas.microsoft.com/office/drawing/2014/main" id="{DDE7E7D6-63C6-46D3-98C1-C64DDEBD813F}"/>
              </a:ext>
            </a:extLst>
          </p:cNvPr>
          <p:cNvGraphicFramePr/>
          <p:nvPr>
            <p:extLst>
              <p:ext uri="{D42A27DB-BD31-4B8C-83A1-F6EECF244321}">
                <p14:modId xmlns:p14="http://schemas.microsoft.com/office/powerpoint/2010/main" val="2902395267"/>
              </p:ext>
            </p:extLst>
          </p:nvPr>
        </p:nvGraphicFramePr>
        <p:xfrm>
          <a:off x="4162474" y="93709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lecha: a la derecha 6">
            <a:extLst>
              <a:ext uri="{FF2B5EF4-FFF2-40B4-BE49-F238E27FC236}">
                <a16:creationId xmlns:a16="http://schemas.microsoft.com/office/drawing/2014/main" id="{39BEE68E-5185-43E1-BCAE-2A6F1B3B5EA7}"/>
              </a:ext>
            </a:extLst>
          </p:cNvPr>
          <p:cNvSpPr/>
          <p:nvPr/>
        </p:nvSpPr>
        <p:spPr>
          <a:xfrm>
            <a:off x="844063" y="2321171"/>
            <a:ext cx="5500467" cy="261659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419"/>
              <a:t>Hubo 75 incripciones y 132 alumnos participantes</a:t>
            </a:r>
          </a:p>
        </p:txBody>
      </p:sp>
      <p:pic>
        <p:nvPicPr>
          <p:cNvPr id="2" name="Imagen 1">
            <a:extLst>
              <a:ext uri="{FF2B5EF4-FFF2-40B4-BE49-F238E27FC236}">
                <a16:creationId xmlns:a16="http://schemas.microsoft.com/office/drawing/2014/main" id="{529BED60-3CD8-E028-19BF-AAFB224D9952}"/>
              </a:ext>
            </a:extLst>
          </p:cNvPr>
          <p:cNvPicPr>
            <a:picLocks noChangeAspect="1"/>
          </p:cNvPicPr>
          <p:nvPr/>
        </p:nvPicPr>
        <p:blipFill>
          <a:blip r:embed="rId8"/>
          <a:stretch>
            <a:fillRect/>
          </a:stretch>
        </p:blipFill>
        <p:spPr>
          <a:xfrm>
            <a:off x="720085" y="154477"/>
            <a:ext cx="1783183" cy="851357"/>
          </a:xfrm>
          <a:prstGeom prst="rect">
            <a:avLst/>
          </a:prstGeom>
        </p:spPr>
      </p:pic>
      <p:sp>
        <p:nvSpPr>
          <p:cNvPr id="3" name="CuadroTexto 2">
            <a:extLst>
              <a:ext uri="{FF2B5EF4-FFF2-40B4-BE49-F238E27FC236}">
                <a16:creationId xmlns:a16="http://schemas.microsoft.com/office/drawing/2014/main" id="{0A0AA095-D0E6-201C-B478-A48F3EFBE1B5}"/>
              </a:ext>
            </a:extLst>
          </p:cNvPr>
          <p:cNvSpPr txBox="1"/>
          <p:nvPr/>
        </p:nvSpPr>
        <p:spPr>
          <a:xfrm>
            <a:off x="198783" y="5980133"/>
            <a:ext cx="8475121" cy="646331"/>
          </a:xfrm>
          <a:prstGeom prst="rect">
            <a:avLst/>
          </a:prstGeom>
          <a:noFill/>
        </p:spPr>
        <p:txBody>
          <a:bodyPr wrap="square" rtlCol="0">
            <a:spAutoFit/>
          </a:bodyPr>
          <a:lstStyle/>
          <a:p>
            <a:r>
              <a:rPr lang="es-ES_tradnl"/>
              <a:t>VALOR DE ENTRADA $3 USD</a:t>
            </a:r>
          </a:p>
          <a:p>
            <a:r>
              <a:rPr lang="es-ES_tradnl"/>
              <a:t>SE VENDIERON LOS ESPACIOS PARA VENTA DE CHORIPANTES Y DONAS</a:t>
            </a:r>
          </a:p>
        </p:txBody>
      </p:sp>
    </p:spTree>
    <p:extLst>
      <p:ext uri="{BB962C8B-B14F-4D97-AF65-F5344CB8AC3E}">
        <p14:creationId xmlns:p14="http://schemas.microsoft.com/office/powerpoint/2010/main" val="663522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255FA470-23EB-4512-8FFB-28DDAB08B002}"/>
              </a:ext>
            </a:extLst>
          </p:cNvPr>
          <p:cNvSpPr>
            <a:spLocks noGrp="1"/>
          </p:cNvSpPr>
          <p:nvPr>
            <p:ph type="body" idx="1"/>
          </p:nvPr>
        </p:nvSpPr>
        <p:spPr>
          <a:xfrm>
            <a:off x="6096000" y="154477"/>
            <a:ext cx="5251450" cy="365125"/>
          </a:xfrm>
        </p:spPr>
        <p:txBody>
          <a:bodyPr rtlCol="0" anchor="ctr">
            <a:normAutofit/>
          </a:bodyPr>
          <a:lstStyle/>
          <a:p>
            <a:pPr rtl="0"/>
            <a:r>
              <a:rPr lang="es-ES"/>
              <a:t>CONCURSO DE BANDAS</a:t>
            </a:r>
          </a:p>
        </p:txBody>
      </p:sp>
      <p:sp>
        <p:nvSpPr>
          <p:cNvPr id="4" name="Marcador de número de diapositiva 3">
            <a:extLst>
              <a:ext uri="{FF2B5EF4-FFF2-40B4-BE49-F238E27FC236}">
                <a16:creationId xmlns:a16="http://schemas.microsoft.com/office/drawing/2014/main" id="{A4BADA18-8F0E-4249-A144-6CB8259BA65B}"/>
              </a:ext>
            </a:extLst>
          </p:cNvPr>
          <p:cNvSpPr>
            <a:spLocks noGrp="1"/>
          </p:cNvSpPr>
          <p:nvPr>
            <p:ph type="sldNum" sz="quarter" idx="12"/>
          </p:nvPr>
        </p:nvSpPr>
        <p:spPr>
          <a:xfrm>
            <a:off x="11549269" y="6468303"/>
            <a:ext cx="443948" cy="365125"/>
          </a:xfrm>
        </p:spPr>
        <p:txBody>
          <a:bodyPr rtlCol="0" anchor="ctr">
            <a:normAutofit/>
          </a:bodyPr>
          <a:lstStyle/>
          <a:p>
            <a:pPr rtl="0">
              <a:spcAft>
                <a:spcPts val="600"/>
              </a:spcAft>
            </a:pPr>
            <a:fld id="{8C2E478F-E849-4A8C-AF1F-CBCC78A7CBFA}" type="slidenum">
              <a:rPr lang="es-ES" smtClean="0"/>
              <a:pPr rtl="0">
                <a:spcAft>
                  <a:spcPts val="600"/>
                </a:spcAft>
              </a:pPr>
              <a:t>25</a:t>
            </a:fld>
            <a:endParaRPr lang="es-ES"/>
          </a:p>
        </p:txBody>
      </p:sp>
      <p:graphicFrame>
        <p:nvGraphicFramePr>
          <p:cNvPr id="6" name="Diagrama 5">
            <a:extLst>
              <a:ext uri="{FF2B5EF4-FFF2-40B4-BE49-F238E27FC236}">
                <a16:creationId xmlns:a16="http://schemas.microsoft.com/office/drawing/2014/main" id="{DDE7E7D6-63C6-46D3-98C1-C64DDEBD813F}"/>
              </a:ext>
            </a:extLst>
          </p:cNvPr>
          <p:cNvGraphicFramePr/>
          <p:nvPr>
            <p:extLst>
              <p:ext uri="{D42A27DB-BD31-4B8C-83A1-F6EECF244321}">
                <p14:modId xmlns:p14="http://schemas.microsoft.com/office/powerpoint/2010/main" val="2022042069"/>
              </p:ext>
            </p:extLst>
          </p:nvPr>
        </p:nvGraphicFramePr>
        <p:xfrm>
          <a:off x="4738254" y="768983"/>
          <a:ext cx="7552219" cy="5836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lecha: a la derecha 6">
            <a:extLst>
              <a:ext uri="{FF2B5EF4-FFF2-40B4-BE49-F238E27FC236}">
                <a16:creationId xmlns:a16="http://schemas.microsoft.com/office/drawing/2014/main" id="{39BEE68E-5185-43E1-BCAE-2A6F1B3B5EA7}"/>
              </a:ext>
            </a:extLst>
          </p:cNvPr>
          <p:cNvSpPr/>
          <p:nvPr/>
        </p:nvSpPr>
        <p:spPr>
          <a:xfrm>
            <a:off x="844063" y="2321171"/>
            <a:ext cx="5500467" cy="261659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419"/>
              <a:t>En conjunto con el Área de Música. Inscripciones 4 bandas por categoría I y 6 bandas por categoría II</a:t>
            </a:r>
          </a:p>
        </p:txBody>
      </p:sp>
      <p:pic>
        <p:nvPicPr>
          <p:cNvPr id="2" name="Imagen 1">
            <a:extLst>
              <a:ext uri="{FF2B5EF4-FFF2-40B4-BE49-F238E27FC236}">
                <a16:creationId xmlns:a16="http://schemas.microsoft.com/office/drawing/2014/main" id="{58D08C14-D9A2-38D6-C309-AC8C33D5CBB4}"/>
              </a:ext>
            </a:extLst>
          </p:cNvPr>
          <p:cNvPicPr>
            <a:picLocks noChangeAspect="1"/>
          </p:cNvPicPr>
          <p:nvPr/>
        </p:nvPicPr>
        <p:blipFill>
          <a:blip r:embed="rId8"/>
          <a:stretch>
            <a:fillRect/>
          </a:stretch>
        </p:blipFill>
        <p:spPr>
          <a:xfrm>
            <a:off x="335059" y="352097"/>
            <a:ext cx="1783183" cy="851357"/>
          </a:xfrm>
          <a:prstGeom prst="rect">
            <a:avLst/>
          </a:prstGeom>
        </p:spPr>
      </p:pic>
      <p:sp>
        <p:nvSpPr>
          <p:cNvPr id="3" name="CuadroTexto 2">
            <a:extLst>
              <a:ext uri="{FF2B5EF4-FFF2-40B4-BE49-F238E27FC236}">
                <a16:creationId xmlns:a16="http://schemas.microsoft.com/office/drawing/2014/main" id="{5BDFDFCD-F48A-B48A-D84D-E9F93A54B359}"/>
              </a:ext>
            </a:extLst>
          </p:cNvPr>
          <p:cNvSpPr txBox="1"/>
          <p:nvPr/>
        </p:nvSpPr>
        <p:spPr>
          <a:xfrm>
            <a:off x="0" y="5132148"/>
            <a:ext cx="8005417" cy="1477328"/>
          </a:xfrm>
          <a:prstGeom prst="rect">
            <a:avLst/>
          </a:prstGeom>
          <a:noFill/>
        </p:spPr>
        <p:txBody>
          <a:bodyPr wrap="square" rtlCol="0">
            <a:spAutoFit/>
          </a:bodyPr>
          <a:lstStyle/>
          <a:p>
            <a:r>
              <a:rPr lang="es-ES_tradnl" dirty="0"/>
              <a:t>TUVIMOS 3 PRIMEROS PUESTOS EN LA 1RA Y 2DA CATEGORÍA.</a:t>
            </a:r>
          </a:p>
          <a:p>
            <a:r>
              <a:rPr lang="es-ES_tradnl" dirty="0"/>
              <a:t>EL TROFEO SE DIO EL MISMO DÍA, LOS BONOS SE ENTREGARON</a:t>
            </a:r>
          </a:p>
          <a:p>
            <a:r>
              <a:rPr lang="es-ES_tradnl" dirty="0"/>
              <a:t>EN  EL DÍA DE LA FAMILIA.</a:t>
            </a:r>
          </a:p>
          <a:p>
            <a:r>
              <a:rPr lang="es-ES_tradnl" dirty="0"/>
              <a:t>LAS BANDAS TAMBIÉN TUVIERON LA OPORTUNIDAD DE PRESENTARSE EN EL SCALA SHOPPING.</a:t>
            </a:r>
          </a:p>
        </p:txBody>
      </p:sp>
    </p:spTree>
    <p:extLst>
      <p:ext uri="{BB962C8B-B14F-4D97-AF65-F5344CB8AC3E}">
        <p14:creationId xmlns:p14="http://schemas.microsoft.com/office/powerpoint/2010/main" val="2555991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255FA470-23EB-4512-8FFB-28DDAB08B002}"/>
              </a:ext>
            </a:extLst>
          </p:cNvPr>
          <p:cNvSpPr>
            <a:spLocks noGrp="1"/>
          </p:cNvSpPr>
          <p:nvPr>
            <p:ph type="body" idx="1"/>
          </p:nvPr>
        </p:nvSpPr>
        <p:spPr>
          <a:xfrm>
            <a:off x="6096000" y="154477"/>
            <a:ext cx="5251450" cy="365125"/>
          </a:xfrm>
        </p:spPr>
        <p:txBody>
          <a:bodyPr rtlCol="0" anchor="ctr">
            <a:normAutofit fontScale="77500" lnSpcReduction="20000"/>
          </a:bodyPr>
          <a:lstStyle/>
          <a:p>
            <a:pPr rtl="0"/>
            <a:r>
              <a:rPr lang="es-ES"/>
              <a:t>DIA DEL MAESTRO Y PERSONAL DE MANTENIMIENTO</a:t>
            </a:r>
          </a:p>
        </p:txBody>
      </p:sp>
      <p:sp>
        <p:nvSpPr>
          <p:cNvPr id="4" name="Marcador de número de diapositiva 3">
            <a:extLst>
              <a:ext uri="{FF2B5EF4-FFF2-40B4-BE49-F238E27FC236}">
                <a16:creationId xmlns:a16="http://schemas.microsoft.com/office/drawing/2014/main" id="{A4BADA18-8F0E-4249-A144-6CB8259BA65B}"/>
              </a:ext>
            </a:extLst>
          </p:cNvPr>
          <p:cNvSpPr>
            <a:spLocks noGrp="1"/>
          </p:cNvSpPr>
          <p:nvPr>
            <p:ph type="sldNum" sz="quarter" idx="12"/>
          </p:nvPr>
        </p:nvSpPr>
        <p:spPr>
          <a:xfrm>
            <a:off x="11549269" y="6468303"/>
            <a:ext cx="443948" cy="365125"/>
          </a:xfrm>
        </p:spPr>
        <p:txBody>
          <a:bodyPr rtlCol="0" anchor="ctr">
            <a:normAutofit/>
          </a:bodyPr>
          <a:lstStyle/>
          <a:p>
            <a:pPr rtl="0">
              <a:spcAft>
                <a:spcPts val="600"/>
              </a:spcAft>
            </a:pPr>
            <a:fld id="{8C2E478F-E849-4A8C-AF1F-CBCC78A7CBFA}" type="slidenum">
              <a:rPr lang="es-ES" smtClean="0"/>
              <a:pPr rtl="0">
                <a:spcAft>
                  <a:spcPts val="600"/>
                </a:spcAft>
              </a:pPr>
              <a:t>26</a:t>
            </a:fld>
            <a:endParaRPr lang="es-ES"/>
          </a:p>
        </p:txBody>
      </p:sp>
      <p:graphicFrame>
        <p:nvGraphicFramePr>
          <p:cNvPr id="6" name="Diagrama 5">
            <a:extLst>
              <a:ext uri="{FF2B5EF4-FFF2-40B4-BE49-F238E27FC236}">
                <a16:creationId xmlns:a16="http://schemas.microsoft.com/office/drawing/2014/main" id="{DDE7E7D6-63C6-46D3-98C1-C64DDEBD813F}"/>
              </a:ext>
            </a:extLst>
          </p:cNvPr>
          <p:cNvGraphicFramePr/>
          <p:nvPr>
            <p:extLst>
              <p:ext uri="{D42A27DB-BD31-4B8C-83A1-F6EECF244321}">
                <p14:modId xmlns:p14="http://schemas.microsoft.com/office/powerpoint/2010/main" val="4040360386"/>
              </p:ext>
            </p:extLst>
          </p:nvPr>
        </p:nvGraphicFramePr>
        <p:xfrm>
          <a:off x="4162474" y="93709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lecha: a la derecha 6">
            <a:extLst>
              <a:ext uri="{FF2B5EF4-FFF2-40B4-BE49-F238E27FC236}">
                <a16:creationId xmlns:a16="http://schemas.microsoft.com/office/drawing/2014/main" id="{39BEE68E-5185-43E1-BCAE-2A6F1B3B5EA7}"/>
              </a:ext>
            </a:extLst>
          </p:cNvPr>
          <p:cNvSpPr/>
          <p:nvPr/>
        </p:nvSpPr>
        <p:spPr>
          <a:xfrm>
            <a:off x="844063" y="2321171"/>
            <a:ext cx="5500467" cy="261659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419"/>
              <a:t>Se ha planificado la entrega de presentes al Cuerpo Docente y el personal de Mantenimiento del CAQ</a:t>
            </a:r>
          </a:p>
        </p:txBody>
      </p:sp>
      <p:pic>
        <p:nvPicPr>
          <p:cNvPr id="2" name="Imagen 1">
            <a:extLst>
              <a:ext uri="{FF2B5EF4-FFF2-40B4-BE49-F238E27FC236}">
                <a16:creationId xmlns:a16="http://schemas.microsoft.com/office/drawing/2014/main" id="{3D1A033D-AD4E-8EAC-14B6-EB3F5CC3331F}"/>
              </a:ext>
            </a:extLst>
          </p:cNvPr>
          <p:cNvPicPr>
            <a:picLocks noChangeAspect="1"/>
          </p:cNvPicPr>
          <p:nvPr/>
        </p:nvPicPr>
        <p:blipFill>
          <a:blip r:embed="rId8"/>
          <a:stretch>
            <a:fillRect/>
          </a:stretch>
        </p:blipFill>
        <p:spPr>
          <a:xfrm>
            <a:off x="398854" y="352097"/>
            <a:ext cx="1783183" cy="851357"/>
          </a:xfrm>
          <a:prstGeom prst="rect">
            <a:avLst/>
          </a:prstGeom>
        </p:spPr>
      </p:pic>
    </p:spTree>
    <p:extLst>
      <p:ext uri="{BB962C8B-B14F-4D97-AF65-F5344CB8AC3E}">
        <p14:creationId xmlns:p14="http://schemas.microsoft.com/office/powerpoint/2010/main" val="1586545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255FA470-23EB-4512-8FFB-28DDAB08B002}"/>
              </a:ext>
            </a:extLst>
          </p:cNvPr>
          <p:cNvSpPr>
            <a:spLocks noGrp="1"/>
          </p:cNvSpPr>
          <p:nvPr>
            <p:ph type="body" idx="1"/>
          </p:nvPr>
        </p:nvSpPr>
        <p:spPr>
          <a:xfrm>
            <a:off x="6096000" y="154477"/>
            <a:ext cx="5251450" cy="365125"/>
          </a:xfrm>
        </p:spPr>
        <p:txBody>
          <a:bodyPr rtlCol="0" anchor="ctr">
            <a:normAutofit/>
          </a:bodyPr>
          <a:lstStyle/>
          <a:p>
            <a:pPr rtl="0"/>
            <a:r>
              <a:rPr lang="es-ES"/>
              <a:t>Dia de la familia</a:t>
            </a:r>
          </a:p>
        </p:txBody>
      </p:sp>
      <p:sp>
        <p:nvSpPr>
          <p:cNvPr id="4" name="Marcador de número de diapositiva 3">
            <a:extLst>
              <a:ext uri="{FF2B5EF4-FFF2-40B4-BE49-F238E27FC236}">
                <a16:creationId xmlns:a16="http://schemas.microsoft.com/office/drawing/2014/main" id="{A4BADA18-8F0E-4249-A144-6CB8259BA65B}"/>
              </a:ext>
            </a:extLst>
          </p:cNvPr>
          <p:cNvSpPr>
            <a:spLocks noGrp="1"/>
          </p:cNvSpPr>
          <p:nvPr>
            <p:ph type="sldNum" sz="quarter" idx="12"/>
          </p:nvPr>
        </p:nvSpPr>
        <p:spPr>
          <a:xfrm>
            <a:off x="11549269" y="6468303"/>
            <a:ext cx="443948" cy="365125"/>
          </a:xfrm>
        </p:spPr>
        <p:txBody>
          <a:bodyPr rtlCol="0" anchor="ctr">
            <a:normAutofit/>
          </a:bodyPr>
          <a:lstStyle/>
          <a:p>
            <a:pPr rtl="0">
              <a:spcAft>
                <a:spcPts val="600"/>
              </a:spcAft>
            </a:pPr>
            <a:fld id="{8C2E478F-E849-4A8C-AF1F-CBCC78A7CBFA}" type="slidenum">
              <a:rPr lang="es-ES" smtClean="0"/>
              <a:pPr rtl="0">
                <a:spcAft>
                  <a:spcPts val="600"/>
                </a:spcAft>
              </a:pPr>
              <a:t>27</a:t>
            </a:fld>
            <a:endParaRPr lang="es-ES"/>
          </a:p>
        </p:txBody>
      </p:sp>
      <p:graphicFrame>
        <p:nvGraphicFramePr>
          <p:cNvPr id="6" name="Diagrama 5">
            <a:extLst>
              <a:ext uri="{FF2B5EF4-FFF2-40B4-BE49-F238E27FC236}">
                <a16:creationId xmlns:a16="http://schemas.microsoft.com/office/drawing/2014/main" id="{DDE7E7D6-63C6-46D3-98C1-C64DDEBD813F}"/>
              </a:ext>
            </a:extLst>
          </p:cNvPr>
          <p:cNvGraphicFramePr/>
          <p:nvPr>
            <p:extLst>
              <p:ext uri="{D42A27DB-BD31-4B8C-83A1-F6EECF244321}">
                <p14:modId xmlns:p14="http://schemas.microsoft.com/office/powerpoint/2010/main" val="2741709013"/>
              </p:ext>
            </p:extLst>
          </p:nvPr>
        </p:nvGraphicFramePr>
        <p:xfrm>
          <a:off x="3724507" y="691768"/>
          <a:ext cx="8565967" cy="5896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lecha: a la derecha 6">
            <a:extLst>
              <a:ext uri="{FF2B5EF4-FFF2-40B4-BE49-F238E27FC236}">
                <a16:creationId xmlns:a16="http://schemas.microsoft.com/office/drawing/2014/main" id="{39BEE68E-5185-43E1-BCAE-2A6F1B3B5EA7}"/>
              </a:ext>
            </a:extLst>
          </p:cNvPr>
          <p:cNvSpPr/>
          <p:nvPr/>
        </p:nvSpPr>
        <p:spPr>
          <a:xfrm>
            <a:off x="120582" y="1931172"/>
            <a:ext cx="4317603" cy="3430509"/>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419"/>
              <a:t>Se realizó el 20 de mayo de 10:00 a 18:00 despues de 3 años de no hacerlo</a:t>
            </a:r>
          </a:p>
          <a:p>
            <a:pPr algn="ctr"/>
            <a:r>
              <a:rPr lang="es-419"/>
              <a:t>“Reencuentro de la Gran Familia del CAQ”</a:t>
            </a:r>
          </a:p>
        </p:txBody>
      </p:sp>
      <p:pic>
        <p:nvPicPr>
          <p:cNvPr id="2" name="Imagen 1">
            <a:extLst>
              <a:ext uri="{FF2B5EF4-FFF2-40B4-BE49-F238E27FC236}">
                <a16:creationId xmlns:a16="http://schemas.microsoft.com/office/drawing/2014/main" id="{A1759FCE-91AE-BF30-293D-127AFF1EDD46}"/>
              </a:ext>
            </a:extLst>
          </p:cNvPr>
          <p:cNvPicPr>
            <a:picLocks noChangeAspect="1"/>
          </p:cNvPicPr>
          <p:nvPr/>
        </p:nvPicPr>
        <p:blipFill>
          <a:blip r:embed="rId8"/>
          <a:stretch>
            <a:fillRect/>
          </a:stretch>
        </p:blipFill>
        <p:spPr>
          <a:xfrm>
            <a:off x="483914" y="337039"/>
            <a:ext cx="1783183" cy="851357"/>
          </a:xfrm>
          <a:prstGeom prst="rect">
            <a:avLst/>
          </a:prstGeom>
        </p:spPr>
      </p:pic>
    </p:spTree>
    <p:extLst>
      <p:ext uri="{BB962C8B-B14F-4D97-AF65-F5344CB8AC3E}">
        <p14:creationId xmlns:p14="http://schemas.microsoft.com/office/powerpoint/2010/main" val="2632983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255FA470-23EB-4512-8FFB-28DDAB08B002}"/>
              </a:ext>
            </a:extLst>
          </p:cNvPr>
          <p:cNvSpPr>
            <a:spLocks noGrp="1"/>
          </p:cNvSpPr>
          <p:nvPr>
            <p:ph type="body" idx="1"/>
          </p:nvPr>
        </p:nvSpPr>
        <p:spPr>
          <a:xfrm>
            <a:off x="6096000" y="154477"/>
            <a:ext cx="5251450" cy="365125"/>
          </a:xfrm>
        </p:spPr>
        <p:txBody>
          <a:bodyPr rtlCol="0" anchor="ctr">
            <a:normAutofit/>
          </a:bodyPr>
          <a:lstStyle/>
          <a:p>
            <a:pPr rtl="0"/>
            <a:r>
              <a:rPr lang="es-ES"/>
              <a:t>DIA DEL NIÑO</a:t>
            </a:r>
          </a:p>
        </p:txBody>
      </p:sp>
      <p:sp>
        <p:nvSpPr>
          <p:cNvPr id="4" name="Marcador de número de diapositiva 3">
            <a:extLst>
              <a:ext uri="{FF2B5EF4-FFF2-40B4-BE49-F238E27FC236}">
                <a16:creationId xmlns:a16="http://schemas.microsoft.com/office/drawing/2014/main" id="{A4BADA18-8F0E-4249-A144-6CB8259BA65B}"/>
              </a:ext>
            </a:extLst>
          </p:cNvPr>
          <p:cNvSpPr>
            <a:spLocks noGrp="1"/>
          </p:cNvSpPr>
          <p:nvPr>
            <p:ph type="sldNum" sz="quarter" idx="12"/>
          </p:nvPr>
        </p:nvSpPr>
        <p:spPr>
          <a:xfrm>
            <a:off x="11549269" y="6468303"/>
            <a:ext cx="443948" cy="365125"/>
          </a:xfrm>
        </p:spPr>
        <p:txBody>
          <a:bodyPr rtlCol="0" anchor="ctr">
            <a:normAutofit/>
          </a:bodyPr>
          <a:lstStyle/>
          <a:p>
            <a:pPr rtl="0">
              <a:spcAft>
                <a:spcPts val="600"/>
              </a:spcAft>
            </a:pPr>
            <a:fld id="{8C2E478F-E849-4A8C-AF1F-CBCC78A7CBFA}" type="slidenum">
              <a:rPr lang="es-ES" smtClean="0"/>
              <a:pPr rtl="0">
                <a:spcAft>
                  <a:spcPts val="600"/>
                </a:spcAft>
              </a:pPr>
              <a:t>28</a:t>
            </a:fld>
            <a:endParaRPr lang="es-ES"/>
          </a:p>
        </p:txBody>
      </p:sp>
      <p:graphicFrame>
        <p:nvGraphicFramePr>
          <p:cNvPr id="6" name="Diagrama 5">
            <a:extLst>
              <a:ext uri="{FF2B5EF4-FFF2-40B4-BE49-F238E27FC236}">
                <a16:creationId xmlns:a16="http://schemas.microsoft.com/office/drawing/2014/main" id="{DDE7E7D6-63C6-46D3-98C1-C64DDEBD813F}"/>
              </a:ext>
            </a:extLst>
          </p:cNvPr>
          <p:cNvGraphicFramePr/>
          <p:nvPr>
            <p:extLst>
              <p:ext uri="{D42A27DB-BD31-4B8C-83A1-F6EECF244321}">
                <p14:modId xmlns:p14="http://schemas.microsoft.com/office/powerpoint/2010/main" val="1988256482"/>
              </p:ext>
            </p:extLst>
          </p:nvPr>
        </p:nvGraphicFramePr>
        <p:xfrm>
          <a:off x="4162474" y="647591"/>
          <a:ext cx="8897918" cy="6018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lecha: a la derecha 6">
            <a:extLst>
              <a:ext uri="{FF2B5EF4-FFF2-40B4-BE49-F238E27FC236}">
                <a16:creationId xmlns:a16="http://schemas.microsoft.com/office/drawing/2014/main" id="{39BEE68E-5185-43E1-BCAE-2A6F1B3B5EA7}"/>
              </a:ext>
            </a:extLst>
          </p:cNvPr>
          <p:cNvSpPr/>
          <p:nvPr/>
        </p:nvSpPr>
        <p:spPr>
          <a:xfrm>
            <a:off x="844063" y="2321171"/>
            <a:ext cx="5500467" cy="261659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419"/>
              <a:t>Se ha planificado obra de teatro en coordinación con el CAQ</a:t>
            </a:r>
          </a:p>
          <a:p>
            <a:pPr algn="ctr"/>
            <a:r>
              <a:rPr lang="es-419"/>
              <a:t>1 de Junio 2023</a:t>
            </a:r>
          </a:p>
          <a:p>
            <a:pPr algn="ctr"/>
            <a:r>
              <a:rPr lang="es-419"/>
              <a:t>Imagino Teatro </a:t>
            </a:r>
          </a:p>
        </p:txBody>
      </p:sp>
      <p:pic>
        <p:nvPicPr>
          <p:cNvPr id="2" name="Imagen 1">
            <a:extLst>
              <a:ext uri="{FF2B5EF4-FFF2-40B4-BE49-F238E27FC236}">
                <a16:creationId xmlns:a16="http://schemas.microsoft.com/office/drawing/2014/main" id="{503C3D9E-31F2-4DE8-720B-7B8A2C42AB8C}"/>
              </a:ext>
            </a:extLst>
          </p:cNvPr>
          <p:cNvPicPr>
            <a:picLocks noChangeAspect="1"/>
          </p:cNvPicPr>
          <p:nvPr/>
        </p:nvPicPr>
        <p:blipFill>
          <a:blip r:embed="rId8"/>
          <a:stretch>
            <a:fillRect/>
          </a:stretch>
        </p:blipFill>
        <p:spPr>
          <a:xfrm>
            <a:off x="505179" y="337039"/>
            <a:ext cx="1783183" cy="851357"/>
          </a:xfrm>
          <a:prstGeom prst="rect">
            <a:avLst/>
          </a:prstGeom>
        </p:spPr>
      </p:pic>
    </p:spTree>
    <p:extLst>
      <p:ext uri="{BB962C8B-B14F-4D97-AF65-F5344CB8AC3E}">
        <p14:creationId xmlns:p14="http://schemas.microsoft.com/office/powerpoint/2010/main" val="1817710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12">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14">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A3D381-7B02-FA37-BE5A-BDA0F2AA3358}"/>
              </a:ext>
            </a:extLst>
          </p:cNvPr>
          <p:cNvSpPr>
            <a:spLocks noGrp="1"/>
          </p:cNvSpPr>
          <p:nvPr>
            <p:ph type="title"/>
          </p:nvPr>
        </p:nvSpPr>
        <p:spPr>
          <a:xfrm>
            <a:off x="803932" y="571500"/>
            <a:ext cx="5110909" cy="1691969"/>
          </a:xfrm>
        </p:spPr>
        <p:txBody>
          <a:bodyPr vert="horz" lIns="91440" tIns="45720" rIns="91440" bIns="45720" rtlCol="0" anchor="ctr">
            <a:normAutofit/>
          </a:bodyPr>
          <a:lstStyle/>
          <a:p>
            <a:pPr algn="ctr"/>
            <a:r>
              <a:rPr lang="en-US" sz="3700" kern="1200">
                <a:solidFill>
                  <a:schemeClr val="tx2"/>
                </a:solidFill>
                <a:latin typeface="+mj-lt"/>
                <a:ea typeface="+mj-ea"/>
                <a:cs typeface="+mj-cs"/>
              </a:rPr>
              <a:t>VIDEOS ESTUDIANTES DE MUSICA </a:t>
            </a:r>
          </a:p>
        </p:txBody>
      </p:sp>
      <p:sp>
        <p:nvSpPr>
          <p:cNvPr id="4" name="Flecha: a la derecha 6">
            <a:extLst>
              <a:ext uri="{FF2B5EF4-FFF2-40B4-BE49-F238E27FC236}">
                <a16:creationId xmlns:a16="http://schemas.microsoft.com/office/drawing/2014/main" id="{DBCADA08-72B4-6408-DD7B-C79BF53EFAAF}"/>
              </a:ext>
            </a:extLst>
          </p:cNvPr>
          <p:cNvSpPr/>
          <p:nvPr/>
        </p:nvSpPr>
        <p:spPr>
          <a:xfrm>
            <a:off x="1066799" y="2415379"/>
            <a:ext cx="4539129" cy="3699747"/>
          </a:xfrm>
          <a:prstGeom prst="rightArrow">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p>
            <a:pPr>
              <a:lnSpc>
                <a:spcPct val="150000"/>
              </a:lnSpc>
              <a:spcAft>
                <a:spcPts val="600"/>
              </a:spcAft>
              <a:buClr>
                <a:schemeClr val="bg2">
                  <a:lumMod val="75000"/>
                </a:schemeClr>
              </a:buClr>
            </a:pPr>
            <a:r>
              <a:rPr lang="en-US" dirty="0">
                <a:solidFill>
                  <a:schemeClr val="tx2"/>
                </a:solidFill>
              </a:rPr>
              <a:t>Se </a:t>
            </a:r>
            <a:r>
              <a:rPr lang="en-US" dirty="0" err="1">
                <a:solidFill>
                  <a:schemeClr val="tx2"/>
                </a:solidFill>
              </a:rPr>
              <a:t>invitó</a:t>
            </a:r>
            <a:r>
              <a:rPr lang="en-US" dirty="0">
                <a:solidFill>
                  <a:schemeClr val="tx2"/>
                </a:solidFill>
              </a:rPr>
              <a:t> a </a:t>
            </a:r>
            <a:r>
              <a:rPr lang="en-US" dirty="0" err="1">
                <a:solidFill>
                  <a:schemeClr val="tx2"/>
                </a:solidFill>
              </a:rPr>
              <a:t>músicos</a:t>
            </a:r>
            <a:r>
              <a:rPr lang="en-US" dirty="0">
                <a:solidFill>
                  <a:schemeClr val="tx2"/>
                </a:solidFill>
              </a:rPr>
              <a:t> </a:t>
            </a:r>
            <a:r>
              <a:rPr lang="en-US" dirty="0" err="1">
                <a:solidFill>
                  <a:schemeClr val="tx2"/>
                </a:solidFill>
              </a:rPr>
              <a:t>destacados</a:t>
            </a:r>
            <a:r>
              <a:rPr lang="en-US" dirty="0">
                <a:solidFill>
                  <a:schemeClr val="tx2"/>
                </a:solidFill>
              </a:rPr>
              <a:t>, se </a:t>
            </a:r>
            <a:r>
              <a:rPr lang="en-US" dirty="0" err="1">
                <a:solidFill>
                  <a:schemeClr val="tx2"/>
                </a:solidFill>
              </a:rPr>
              <a:t>han</a:t>
            </a:r>
            <a:r>
              <a:rPr lang="en-US" dirty="0">
                <a:solidFill>
                  <a:schemeClr val="tx2"/>
                </a:solidFill>
              </a:rPr>
              <a:t> </a:t>
            </a:r>
            <a:r>
              <a:rPr lang="en-US" dirty="0" err="1">
                <a:solidFill>
                  <a:schemeClr val="tx2"/>
                </a:solidFill>
              </a:rPr>
              <a:t>presentado</a:t>
            </a:r>
            <a:r>
              <a:rPr lang="en-US" dirty="0">
                <a:solidFill>
                  <a:schemeClr val="tx2"/>
                </a:solidFill>
              </a:rPr>
              <a:t> los videos en el </a:t>
            </a:r>
            <a:r>
              <a:rPr lang="en-US" dirty="0" err="1">
                <a:solidFill>
                  <a:schemeClr val="tx2"/>
                </a:solidFill>
              </a:rPr>
              <a:t>transcurso</a:t>
            </a:r>
            <a:r>
              <a:rPr lang="en-US" dirty="0">
                <a:solidFill>
                  <a:schemeClr val="tx2"/>
                </a:solidFill>
              </a:rPr>
              <a:t> del </a:t>
            </a:r>
            <a:r>
              <a:rPr lang="en-US" dirty="0" err="1">
                <a:solidFill>
                  <a:schemeClr val="tx2"/>
                </a:solidFill>
              </a:rPr>
              <a:t>mes</a:t>
            </a:r>
            <a:r>
              <a:rPr lang="en-US" dirty="0">
                <a:solidFill>
                  <a:schemeClr val="tx2"/>
                </a:solidFill>
              </a:rPr>
              <a:t> de </a:t>
            </a:r>
            <a:r>
              <a:rPr lang="en-US" dirty="0" err="1">
                <a:solidFill>
                  <a:schemeClr val="tx2"/>
                </a:solidFill>
              </a:rPr>
              <a:t>junio</a:t>
            </a:r>
            <a:r>
              <a:rPr lang="en-US" dirty="0">
                <a:solidFill>
                  <a:schemeClr val="tx2"/>
                </a:solidFill>
              </a:rPr>
              <a:t>.</a:t>
            </a:r>
          </a:p>
        </p:txBody>
      </p:sp>
      <p:pic>
        <p:nvPicPr>
          <p:cNvPr id="8" name="Imagen 7">
            <a:extLst>
              <a:ext uri="{FF2B5EF4-FFF2-40B4-BE49-F238E27FC236}">
                <a16:creationId xmlns:a16="http://schemas.microsoft.com/office/drawing/2014/main" id="{716ED937-E14B-8C10-BAEF-B592B248795B}"/>
              </a:ext>
            </a:extLst>
          </p:cNvPr>
          <p:cNvPicPr>
            <a:picLocks noChangeAspect="1"/>
          </p:cNvPicPr>
          <p:nvPr/>
        </p:nvPicPr>
        <p:blipFill rotWithShape="1">
          <a:blip r:embed="rId2"/>
          <a:srcRect l="31815" r="24566"/>
          <a:stretch/>
        </p:blipFill>
        <p:spPr>
          <a:xfrm>
            <a:off x="6645834" y="1"/>
            <a:ext cx="5546166" cy="6866192"/>
          </a:xfrm>
          <a:prstGeom prst="rect">
            <a:avLst/>
          </a:prstGeom>
        </p:spPr>
      </p:pic>
      <p:grpSp>
        <p:nvGrpSpPr>
          <p:cNvPr id="87" name="Group 16">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88"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6" name="Imagen 5">
            <a:extLst>
              <a:ext uri="{FF2B5EF4-FFF2-40B4-BE49-F238E27FC236}">
                <a16:creationId xmlns:a16="http://schemas.microsoft.com/office/drawing/2014/main" id="{5904ABD2-284C-C8EA-CC4A-9AAAB3DF4F5A}"/>
              </a:ext>
            </a:extLst>
          </p:cNvPr>
          <p:cNvPicPr>
            <a:picLocks noChangeAspect="1"/>
          </p:cNvPicPr>
          <p:nvPr/>
        </p:nvPicPr>
        <p:blipFill>
          <a:blip r:embed="rId3"/>
          <a:stretch>
            <a:fillRect/>
          </a:stretch>
        </p:blipFill>
        <p:spPr>
          <a:xfrm>
            <a:off x="462649" y="5676736"/>
            <a:ext cx="1783183" cy="851357"/>
          </a:xfrm>
          <a:prstGeom prst="rect">
            <a:avLst/>
          </a:prstGeom>
        </p:spPr>
      </p:pic>
    </p:spTree>
    <p:extLst>
      <p:ext uri="{BB962C8B-B14F-4D97-AF65-F5344CB8AC3E}">
        <p14:creationId xmlns:p14="http://schemas.microsoft.com/office/powerpoint/2010/main" val="221948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grpSp>
        <p:nvGrpSpPr>
          <p:cNvPr id="69" name="Group 68">
            <a:extLst>
              <a:ext uri="{FF2B5EF4-FFF2-40B4-BE49-F238E27FC236}">
                <a16:creationId xmlns:a16="http://schemas.microsoft.com/office/drawing/2014/main" id="{A1B0DAD3-DAD3-4D41-8EF0-B03422E473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solidFill>
        </p:grpSpPr>
        <p:sp>
          <p:nvSpPr>
            <p:cNvPr id="70" name="Freeform 8">
              <a:extLst>
                <a:ext uri="{FF2B5EF4-FFF2-40B4-BE49-F238E27FC236}">
                  <a16:creationId xmlns:a16="http://schemas.microsoft.com/office/drawing/2014/main" id="{729F7DF5-CF56-4F67-9883-903E49BE1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 name="Freeform 10">
              <a:extLst>
                <a:ext uri="{FF2B5EF4-FFF2-40B4-BE49-F238E27FC236}">
                  <a16:creationId xmlns:a16="http://schemas.microsoft.com/office/drawing/2014/main" id="{B7E65000-B427-4CEF-B2A9-ECA839855F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 name="Freeform 15">
              <a:extLst>
                <a:ext uri="{FF2B5EF4-FFF2-40B4-BE49-F238E27FC236}">
                  <a16:creationId xmlns:a16="http://schemas.microsoft.com/office/drawing/2014/main" id="{1D82BADA-E191-4C51-A377-7D1EA989D4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 name="Freeform 18">
              <a:extLst>
                <a:ext uri="{FF2B5EF4-FFF2-40B4-BE49-F238E27FC236}">
                  <a16:creationId xmlns:a16="http://schemas.microsoft.com/office/drawing/2014/main" id="{C074E073-07CB-4DD6-BFC8-E9FD63D4AC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 name="Freeform 19">
              <a:extLst>
                <a:ext uri="{FF2B5EF4-FFF2-40B4-BE49-F238E27FC236}">
                  <a16:creationId xmlns:a16="http://schemas.microsoft.com/office/drawing/2014/main" id="{211152B9-90BD-4804-BCC5-4B0FEEF372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 name="Freeform 20">
              <a:extLst>
                <a:ext uri="{FF2B5EF4-FFF2-40B4-BE49-F238E27FC236}">
                  <a16:creationId xmlns:a16="http://schemas.microsoft.com/office/drawing/2014/main" id="{941B26CC-1C9B-4149-9647-3A0E0C9D20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 name="Freeform 22">
              <a:extLst>
                <a:ext uri="{FF2B5EF4-FFF2-40B4-BE49-F238E27FC236}">
                  <a16:creationId xmlns:a16="http://schemas.microsoft.com/office/drawing/2014/main" id="{7576EDD8-60BD-4230-9FE5-5302F91208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 name="Freeform 23">
              <a:extLst>
                <a:ext uri="{FF2B5EF4-FFF2-40B4-BE49-F238E27FC236}">
                  <a16:creationId xmlns:a16="http://schemas.microsoft.com/office/drawing/2014/main" id="{F68478BC-1899-4718-B999-C7EE2F6F5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 name="Freeform 26">
              <a:extLst>
                <a:ext uri="{FF2B5EF4-FFF2-40B4-BE49-F238E27FC236}">
                  <a16:creationId xmlns:a16="http://schemas.microsoft.com/office/drawing/2014/main" id="{B02BAA58-19A0-4BE5-8596-7AF02A91C9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 name="Freeform 27">
              <a:extLst>
                <a:ext uri="{FF2B5EF4-FFF2-40B4-BE49-F238E27FC236}">
                  <a16:creationId xmlns:a16="http://schemas.microsoft.com/office/drawing/2014/main" id="{ED0FD3ED-A6B2-480A-8B6C-36B4921644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 name="Freeform 28">
              <a:extLst>
                <a:ext uri="{FF2B5EF4-FFF2-40B4-BE49-F238E27FC236}">
                  <a16:creationId xmlns:a16="http://schemas.microsoft.com/office/drawing/2014/main" id="{46C958D0-B4D1-4E20-87DA-CDF757B56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 name="Freeform 30">
              <a:extLst>
                <a:ext uri="{FF2B5EF4-FFF2-40B4-BE49-F238E27FC236}">
                  <a16:creationId xmlns:a16="http://schemas.microsoft.com/office/drawing/2014/main" id="{3E2B5B4A-13C5-4187-BF16-1B0C4EC6D1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 name="Freeform 43">
              <a:extLst>
                <a:ext uri="{FF2B5EF4-FFF2-40B4-BE49-F238E27FC236}">
                  <a16:creationId xmlns:a16="http://schemas.microsoft.com/office/drawing/2014/main" id="{8B7A471E-57F9-4AC4-B3DE-6A75C2A490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 name="Freeform 51">
              <a:extLst>
                <a:ext uri="{FF2B5EF4-FFF2-40B4-BE49-F238E27FC236}">
                  <a16:creationId xmlns:a16="http://schemas.microsoft.com/office/drawing/2014/main" id="{01E6B5E8-B33D-4D70-B30A-823D655388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 name="Freeform 52">
              <a:extLst>
                <a:ext uri="{FF2B5EF4-FFF2-40B4-BE49-F238E27FC236}">
                  <a16:creationId xmlns:a16="http://schemas.microsoft.com/office/drawing/2014/main" id="{04BD65AE-3613-409E-859A-F5E47E7ED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 name="Freeform 53">
              <a:extLst>
                <a:ext uri="{FF2B5EF4-FFF2-40B4-BE49-F238E27FC236}">
                  <a16:creationId xmlns:a16="http://schemas.microsoft.com/office/drawing/2014/main" id="{6AC52B47-CF30-4905-A913-8016FD7DF8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 name="Freeform 54">
              <a:extLst>
                <a:ext uri="{FF2B5EF4-FFF2-40B4-BE49-F238E27FC236}">
                  <a16:creationId xmlns:a16="http://schemas.microsoft.com/office/drawing/2014/main" id="{945DD375-89B4-4594-879C-C88E3E07E4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 name="Freeform 55">
              <a:extLst>
                <a:ext uri="{FF2B5EF4-FFF2-40B4-BE49-F238E27FC236}">
                  <a16:creationId xmlns:a16="http://schemas.microsoft.com/office/drawing/2014/main" id="{4EF2ED92-CD73-4432-B715-54794B6CC8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 name="Freeform 56">
              <a:extLst>
                <a:ext uri="{FF2B5EF4-FFF2-40B4-BE49-F238E27FC236}">
                  <a16:creationId xmlns:a16="http://schemas.microsoft.com/office/drawing/2014/main" id="{4C080334-01D5-4AEE-B802-115F8FF429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 name="Freeform 57">
              <a:extLst>
                <a:ext uri="{FF2B5EF4-FFF2-40B4-BE49-F238E27FC236}">
                  <a16:creationId xmlns:a16="http://schemas.microsoft.com/office/drawing/2014/main" id="{5B2CD9BC-4DF9-4317-9F4F-168D1E48FF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0" name="Freeform 59">
              <a:extLst>
                <a:ext uri="{FF2B5EF4-FFF2-40B4-BE49-F238E27FC236}">
                  <a16:creationId xmlns:a16="http://schemas.microsoft.com/office/drawing/2014/main" id="{9ED340BE-C2EA-4C3D-9E5F-49D0601E22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1" name="Freeform 60">
              <a:extLst>
                <a:ext uri="{FF2B5EF4-FFF2-40B4-BE49-F238E27FC236}">
                  <a16:creationId xmlns:a16="http://schemas.microsoft.com/office/drawing/2014/main" id="{F83C564A-309A-4BE2-A1B7-CB9000A40F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2" name="Freeform 61">
              <a:extLst>
                <a:ext uri="{FF2B5EF4-FFF2-40B4-BE49-F238E27FC236}">
                  <a16:creationId xmlns:a16="http://schemas.microsoft.com/office/drawing/2014/main" id="{6DB3A353-2237-4080-B766-F62A628B38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3" name="Freeform 5">
              <a:extLst>
                <a:ext uri="{FF2B5EF4-FFF2-40B4-BE49-F238E27FC236}">
                  <a16:creationId xmlns:a16="http://schemas.microsoft.com/office/drawing/2014/main" id="{F97333D1-A657-49E4-BCD3-47476A14CA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4" name="Freeform 6">
              <a:extLst>
                <a:ext uri="{FF2B5EF4-FFF2-40B4-BE49-F238E27FC236}">
                  <a16:creationId xmlns:a16="http://schemas.microsoft.com/office/drawing/2014/main" id="{D848B0DC-182E-4466-BC72-7D1D16380F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5" name="Freeform 7">
              <a:extLst>
                <a:ext uri="{FF2B5EF4-FFF2-40B4-BE49-F238E27FC236}">
                  <a16:creationId xmlns:a16="http://schemas.microsoft.com/office/drawing/2014/main" id="{60CE5FE2-5C67-4168-A845-1851C07B74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6" name="Freeform 8">
              <a:extLst>
                <a:ext uri="{FF2B5EF4-FFF2-40B4-BE49-F238E27FC236}">
                  <a16:creationId xmlns:a16="http://schemas.microsoft.com/office/drawing/2014/main" id="{FFD9F71E-ACAB-4435-8558-5C891704E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7" name="Freeform 9">
              <a:extLst>
                <a:ext uri="{FF2B5EF4-FFF2-40B4-BE49-F238E27FC236}">
                  <a16:creationId xmlns:a16="http://schemas.microsoft.com/office/drawing/2014/main" id="{D8F3C4EF-CAB3-477F-9BE6-7AE0EE0861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8" name="Freeform 11">
              <a:extLst>
                <a:ext uri="{FF2B5EF4-FFF2-40B4-BE49-F238E27FC236}">
                  <a16:creationId xmlns:a16="http://schemas.microsoft.com/office/drawing/2014/main" id="{99F3B109-2DD1-4023-AB8C-C4CFFBC1EE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9" name="Freeform 12">
              <a:extLst>
                <a:ext uri="{FF2B5EF4-FFF2-40B4-BE49-F238E27FC236}">
                  <a16:creationId xmlns:a16="http://schemas.microsoft.com/office/drawing/2014/main" id="{AEE61596-3CEF-4CF6-A4FA-2262654387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0" name="Freeform 13">
              <a:extLst>
                <a:ext uri="{FF2B5EF4-FFF2-40B4-BE49-F238E27FC236}">
                  <a16:creationId xmlns:a16="http://schemas.microsoft.com/office/drawing/2014/main" id="{ACA5CDA1-D484-482B-924A-C21EFFB26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1" name="Freeform 14">
              <a:extLst>
                <a:ext uri="{FF2B5EF4-FFF2-40B4-BE49-F238E27FC236}">
                  <a16:creationId xmlns:a16="http://schemas.microsoft.com/office/drawing/2014/main" id="{8BAD048C-9E22-4DAB-BB3C-8978DFC79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2" name="Freeform 16">
              <a:extLst>
                <a:ext uri="{FF2B5EF4-FFF2-40B4-BE49-F238E27FC236}">
                  <a16:creationId xmlns:a16="http://schemas.microsoft.com/office/drawing/2014/main" id="{1A2637B3-8C74-4B55-872D-CFE1F1929A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3" name="Freeform 17">
              <a:extLst>
                <a:ext uri="{FF2B5EF4-FFF2-40B4-BE49-F238E27FC236}">
                  <a16:creationId xmlns:a16="http://schemas.microsoft.com/office/drawing/2014/main" id="{C73B0390-BD3E-4AFB-ADF3-676ECF8900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4" name="Freeform 21">
              <a:extLst>
                <a:ext uri="{FF2B5EF4-FFF2-40B4-BE49-F238E27FC236}">
                  <a16:creationId xmlns:a16="http://schemas.microsoft.com/office/drawing/2014/main" id="{35236E6F-9C25-49CE-9078-306D3A5FA0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5" name="Freeform 25">
              <a:extLst>
                <a:ext uri="{FF2B5EF4-FFF2-40B4-BE49-F238E27FC236}">
                  <a16:creationId xmlns:a16="http://schemas.microsoft.com/office/drawing/2014/main" id="{46D4BFF5-1B3A-44D0-9720-143617E009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6" name="Freeform 29">
              <a:extLst>
                <a:ext uri="{FF2B5EF4-FFF2-40B4-BE49-F238E27FC236}">
                  <a16:creationId xmlns:a16="http://schemas.microsoft.com/office/drawing/2014/main" id="{77FD726E-2EB9-4305-BEE5-7C48D51C9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7" name="Freeform 31">
              <a:extLst>
                <a:ext uri="{FF2B5EF4-FFF2-40B4-BE49-F238E27FC236}">
                  <a16:creationId xmlns:a16="http://schemas.microsoft.com/office/drawing/2014/main" id="{25E6083A-3C52-4763-92A2-1B88843EF3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8" name="Freeform 32">
              <a:extLst>
                <a:ext uri="{FF2B5EF4-FFF2-40B4-BE49-F238E27FC236}">
                  <a16:creationId xmlns:a16="http://schemas.microsoft.com/office/drawing/2014/main" id="{CA90BF22-94F7-4D52-8725-FDCE69CE6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9" name="Freeform 33">
              <a:extLst>
                <a:ext uri="{FF2B5EF4-FFF2-40B4-BE49-F238E27FC236}">
                  <a16:creationId xmlns:a16="http://schemas.microsoft.com/office/drawing/2014/main" id="{998A2F47-3F4E-4065-86CF-B49B258FF1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0" name="Freeform 34">
              <a:extLst>
                <a:ext uri="{FF2B5EF4-FFF2-40B4-BE49-F238E27FC236}">
                  <a16:creationId xmlns:a16="http://schemas.microsoft.com/office/drawing/2014/main" id="{65AF8C00-7E07-4E42-A41A-08417BB0E5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1" name="Freeform 35">
              <a:extLst>
                <a:ext uri="{FF2B5EF4-FFF2-40B4-BE49-F238E27FC236}">
                  <a16:creationId xmlns:a16="http://schemas.microsoft.com/office/drawing/2014/main" id="{E0C04B54-4EF5-4B04-A708-8339062DA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2" name="Freeform 36">
              <a:extLst>
                <a:ext uri="{FF2B5EF4-FFF2-40B4-BE49-F238E27FC236}">
                  <a16:creationId xmlns:a16="http://schemas.microsoft.com/office/drawing/2014/main" id="{C16D1625-1345-49A9-9FAE-3600E0D116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3" name="Freeform 37">
              <a:extLst>
                <a:ext uri="{FF2B5EF4-FFF2-40B4-BE49-F238E27FC236}">
                  <a16:creationId xmlns:a16="http://schemas.microsoft.com/office/drawing/2014/main" id="{B8817E5F-6964-4B89-9CD1-CD4621B6EC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4" name="Freeform 38">
              <a:extLst>
                <a:ext uri="{FF2B5EF4-FFF2-40B4-BE49-F238E27FC236}">
                  <a16:creationId xmlns:a16="http://schemas.microsoft.com/office/drawing/2014/main" id="{952E3586-DC86-4B27-AAC4-D005819D2C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5" name="Freeform 39">
              <a:extLst>
                <a:ext uri="{FF2B5EF4-FFF2-40B4-BE49-F238E27FC236}">
                  <a16:creationId xmlns:a16="http://schemas.microsoft.com/office/drawing/2014/main" id="{22CB13D9-EA0B-45B8-8E8F-3AABBE9D79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6" name="Freeform 40">
              <a:extLst>
                <a:ext uri="{FF2B5EF4-FFF2-40B4-BE49-F238E27FC236}">
                  <a16:creationId xmlns:a16="http://schemas.microsoft.com/office/drawing/2014/main" id="{3755BB78-63DB-4A8C-A113-795862B375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7" name="Freeform 41">
              <a:extLst>
                <a:ext uri="{FF2B5EF4-FFF2-40B4-BE49-F238E27FC236}">
                  <a16:creationId xmlns:a16="http://schemas.microsoft.com/office/drawing/2014/main" id="{68D97FB6-919C-4D25-A4CE-65C0BB8B4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8" name="Freeform 42">
              <a:extLst>
                <a:ext uri="{FF2B5EF4-FFF2-40B4-BE49-F238E27FC236}">
                  <a16:creationId xmlns:a16="http://schemas.microsoft.com/office/drawing/2014/main" id="{B7FB8601-BFD8-42A2-BFC8-826DA5679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9" name="Freeform 44">
              <a:extLst>
                <a:ext uri="{FF2B5EF4-FFF2-40B4-BE49-F238E27FC236}">
                  <a16:creationId xmlns:a16="http://schemas.microsoft.com/office/drawing/2014/main" id="{E66A3773-870D-43D8-97C8-9210A0288C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0" name="Freeform 45">
              <a:extLst>
                <a:ext uri="{FF2B5EF4-FFF2-40B4-BE49-F238E27FC236}">
                  <a16:creationId xmlns:a16="http://schemas.microsoft.com/office/drawing/2014/main" id="{08736EF7-6BB0-4CA8-B063-CD217FF9BF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1" name="Freeform 46">
              <a:extLst>
                <a:ext uri="{FF2B5EF4-FFF2-40B4-BE49-F238E27FC236}">
                  <a16:creationId xmlns:a16="http://schemas.microsoft.com/office/drawing/2014/main" id="{57EBF709-9E0F-48A1-BCDD-F3C74F1D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2" name="Freeform 47">
              <a:extLst>
                <a:ext uri="{FF2B5EF4-FFF2-40B4-BE49-F238E27FC236}">
                  <a16:creationId xmlns:a16="http://schemas.microsoft.com/office/drawing/2014/main" id="{251EC588-C357-470F-A194-F4A0C32B7F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3" name="Freeform 48">
              <a:extLst>
                <a:ext uri="{FF2B5EF4-FFF2-40B4-BE49-F238E27FC236}">
                  <a16:creationId xmlns:a16="http://schemas.microsoft.com/office/drawing/2014/main" id="{02592C96-1066-4F6E-9353-4FF1D5ED98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4" name="Freeform 49">
              <a:extLst>
                <a:ext uri="{FF2B5EF4-FFF2-40B4-BE49-F238E27FC236}">
                  <a16:creationId xmlns:a16="http://schemas.microsoft.com/office/drawing/2014/main" id="{B5016669-96C5-4574-B536-65060BCE97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5" name="Freeform 8">
              <a:extLst>
                <a:ext uri="{FF2B5EF4-FFF2-40B4-BE49-F238E27FC236}">
                  <a16:creationId xmlns:a16="http://schemas.microsoft.com/office/drawing/2014/main" id="{5C697245-37CA-4D12-9F8C-308595014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6" name="Freeform 106">
              <a:extLst>
                <a:ext uri="{FF2B5EF4-FFF2-40B4-BE49-F238E27FC236}">
                  <a16:creationId xmlns:a16="http://schemas.microsoft.com/office/drawing/2014/main" id="{3776B83C-39DC-4C02-B33B-848604D0A9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useBgFill="1">
        <p:nvSpPr>
          <p:cNvPr id="128" name="Rectangle 127">
            <a:extLst>
              <a:ext uri="{FF2B5EF4-FFF2-40B4-BE49-F238E27FC236}">
                <a16:creationId xmlns:a16="http://schemas.microsoft.com/office/drawing/2014/main" id="{BCAE8BE1-A178-4D43-B3B0-FF22D765F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3819626A-1849-4F10-89EC-215F6A4BC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 y="0"/>
            <a:ext cx="12192000" cy="491319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C8238B1-F21E-D820-177B-BAD4FF680071}"/>
              </a:ext>
            </a:extLst>
          </p:cNvPr>
          <p:cNvSpPr>
            <a:spLocks noGrp="1"/>
          </p:cNvSpPr>
          <p:nvPr>
            <p:ph type="title"/>
          </p:nvPr>
        </p:nvSpPr>
        <p:spPr>
          <a:xfrm>
            <a:off x="108869" y="1009650"/>
            <a:ext cx="11770530" cy="3216477"/>
          </a:xfrm>
        </p:spPr>
        <p:txBody>
          <a:bodyPr vert="horz" lIns="91440" tIns="45720" rIns="91440" bIns="45720" rtlCol="0" anchor="b">
            <a:normAutofit/>
          </a:bodyPr>
          <a:lstStyle/>
          <a:p>
            <a:pPr algn="ctr"/>
            <a:r>
              <a:rPr lang="es-ES_tradnl" sz="5400" dirty="0"/>
              <a:t>CONSTATACIÓN DEL QUÓRUM</a:t>
            </a:r>
          </a:p>
        </p:txBody>
      </p:sp>
      <p:grpSp>
        <p:nvGrpSpPr>
          <p:cNvPr id="132" name="Group 131">
            <a:extLst>
              <a:ext uri="{FF2B5EF4-FFF2-40B4-BE49-F238E27FC236}">
                <a16:creationId xmlns:a16="http://schemas.microsoft.com/office/drawing/2014/main" id="{AAEF0DB4-E2F1-4DE6-A55A-B7511FD6E9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688" y="4541153"/>
            <a:ext cx="12108544" cy="653700"/>
            <a:chOff x="0" y="5833367"/>
            <a:chExt cx="12243348" cy="653700"/>
          </a:xfrm>
        </p:grpSpPr>
        <p:sp>
          <p:nvSpPr>
            <p:cNvPr id="133" name="Freeform 6">
              <a:extLst>
                <a:ext uri="{FF2B5EF4-FFF2-40B4-BE49-F238E27FC236}">
                  <a16:creationId xmlns:a16="http://schemas.microsoft.com/office/drawing/2014/main" id="{2BC91FD0-A205-4CAB-B34E-60D3788049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32866" y="626674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105">
              <a:extLst>
                <a:ext uri="{FF2B5EF4-FFF2-40B4-BE49-F238E27FC236}">
                  <a16:creationId xmlns:a16="http://schemas.microsoft.com/office/drawing/2014/main" id="{2A1EFFB9-AB17-4F59-9A3B-803325A4E7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58428" y="583855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106">
              <a:extLst>
                <a:ext uri="{FF2B5EF4-FFF2-40B4-BE49-F238E27FC236}">
                  <a16:creationId xmlns:a16="http://schemas.microsoft.com/office/drawing/2014/main" id="{E7238B80-CDF9-4CAC-9AB5-8589C82EAE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0691" y="584998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107">
              <a:extLst>
                <a:ext uri="{FF2B5EF4-FFF2-40B4-BE49-F238E27FC236}">
                  <a16:creationId xmlns:a16="http://schemas.microsoft.com/office/drawing/2014/main" id="{7EC00F0D-7BE8-4FCF-93DF-B323CEFF36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98566" y="592668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108">
              <a:extLst>
                <a:ext uri="{FF2B5EF4-FFF2-40B4-BE49-F238E27FC236}">
                  <a16:creationId xmlns:a16="http://schemas.microsoft.com/office/drawing/2014/main" id="{33447C1A-ED61-468B-B343-B12658F9C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3918" y="586222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109">
              <a:extLst>
                <a:ext uri="{FF2B5EF4-FFF2-40B4-BE49-F238E27FC236}">
                  <a16:creationId xmlns:a16="http://schemas.microsoft.com/office/drawing/2014/main" id="{EB0725CA-1A94-46AF-8A92-278F10B16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65993" y="586548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110">
              <a:extLst>
                <a:ext uri="{FF2B5EF4-FFF2-40B4-BE49-F238E27FC236}">
                  <a16:creationId xmlns:a16="http://schemas.microsoft.com/office/drawing/2014/main" id="{3D170FF3-B996-42C2-A51A-82618850C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4969" y="586723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111">
              <a:extLst>
                <a:ext uri="{FF2B5EF4-FFF2-40B4-BE49-F238E27FC236}">
                  <a16:creationId xmlns:a16="http://schemas.microsoft.com/office/drawing/2014/main" id="{E5FDE205-773C-4587-B06D-BD482FC0A7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07232" y="587772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1" name="Freeform 112">
              <a:extLst>
                <a:ext uri="{FF2B5EF4-FFF2-40B4-BE49-F238E27FC236}">
                  <a16:creationId xmlns:a16="http://schemas.microsoft.com/office/drawing/2014/main" id="{C49746F8-1BCF-49C2-A1C5-D2B85E7C05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45291" y="583336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2" name="Freeform 122">
              <a:extLst>
                <a:ext uri="{FF2B5EF4-FFF2-40B4-BE49-F238E27FC236}">
                  <a16:creationId xmlns:a16="http://schemas.microsoft.com/office/drawing/2014/main" id="{F45277B2-9094-4445-86D8-C91D65F5DC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72383" y="616744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3" name="Freeform 123">
              <a:extLst>
                <a:ext uri="{FF2B5EF4-FFF2-40B4-BE49-F238E27FC236}">
                  <a16:creationId xmlns:a16="http://schemas.microsoft.com/office/drawing/2014/main" id="{2BBFD32C-2D27-415E-8430-8BDD8D97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0525" y="613684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4" name="Freeform 130">
              <a:extLst>
                <a:ext uri="{FF2B5EF4-FFF2-40B4-BE49-F238E27FC236}">
                  <a16:creationId xmlns:a16="http://schemas.microsoft.com/office/drawing/2014/main" id="{D43C7D72-4A00-4EF4-BF13-BAC4F04EEE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67876" y="613368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5" name="Freeform 131">
              <a:extLst>
                <a:ext uri="{FF2B5EF4-FFF2-40B4-BE49-F238E27FC236}">
                  <a16:creationId xmlns:a16="http://schemas.microsoft.com/office/drawing/2014/main" id="{3CC17EEB-009B-460C-B97D-E23BAC8CF5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3018" y="616458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6" name="Freeform 132">
              <a:extLst>
                <a:ext uri="{FF2B5EF4-FFF2-40B4-BE49-F238E27FC236}">
                  <a16:creationId xmlns:a16="http://schemas.microsoft.com/office/drawing/2014/main" id="{3CA392E7-2C5E-430E-A285-A43F098A81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80494" y="620600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7" name="Freeform 134">
              <a:extLst>
                <a:ext uri="{FF2B5EF4-FFF2-40B4-BE49-F238E27FC236}">
                  <a16:creationId xmlns:a16="http://schemas.microsoft.com/office/drawing/2014/main" id="{3808FC12-3932-4A3D-812C-171F140EE5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76791" y="621197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135">
              <a:extLst>
                <a:ext uri="{FF2B5EF4-FFF2-40B4-BE49-F238E27FC236}">
                  <a16:creationId xmlns:a16="http://schemas.microsoft.com/office/drawing/2014/main" id="{80BFA6D6-7979-45B4-BDD2-F6EB244C17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8831" y="61180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141">
              <a:extLst>
                <a:ext uri="{FF2B5EF4-FFF2-40B4-BE49-F238E27FC236}">
                  <a16:creationId xmlns:a16="http://schemas.microsoft.com/office/drawing/2014/main" id="{87BF3F25-EA1A-4783-9568-76113FBBB6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77721" y="619248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91">
              <a:extLst>
                <a:ext uri="{FF2B5EF4-FFF2-40B4-BE49-F238E27FC236}">
                  <a16:creationId xmlns:a16="http://schemas.microsoft.com/office/drawing/2014/main" id="{81E3D954-5AA5-49A8-9BA6-C4FC208B2F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9219" y="592543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92">
              <a:extLst>
                <a:ext uri="{FF2B5EF4-FFF2-40B4-BE49-F238E27FC236}">
                  <a16:creationId xmlns:a16="http://schemas.microsoft.com/office/drawing/2014/main" id="{C62E369F-72C7-4158-B7A6-D6C81689AA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43340" y="586221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2" name="Freeform 93">
              <a:extLst>
                <a:ext uri="{FF2B5EF4-FFF2-40B4-BE49-F238E27FC236}">
                  <a16:creationId xmlns:a16="http://schemas.microsoft.com/office/drawing/2014/main" id="{80849728-9BE8-4333-B5AA-376DF750BD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25078" y="588477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3" name="Freeform 94">
              <a:extLst>
                <a:ext uri="{FF2B5EF4-FFF2-40B4-BE49-F238E27FC236}">
                  <a16:creationId xmlns:a16="http://schemas.microsoft.com/office/drawing/2014/main" id="{FBD2BA47-7553-4D8B-A6D4-29F078E164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55785" y="597086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4" name="Freeform 95">
              <a:extLst>
                <a:ext uri="{FF2B5EF4-FFF2-40B4-BE49-F238E27FC236}">
                  <a16:creationId xmlns:a16="http://schemas.microsoft.com/office/drawing/2014/main" id="{74D636C8-7F45-489F-8810-6905B1AE0C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38154" y="59149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5" name="Freeform 96">
              <a:extLst>
                <a:ext uri="{FF2B5EF4-FFF2-40B4-BE49-F238E27FC236}">
                  <a16:creationId xmlns:a16="http://schemas.microsoft.com/office/drawing/2014/main" id="{4C7E2056-38D8-4E5E-848D-6609AAEFF4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56561" y="592149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6" name="Freeform 97">
              <a:extLst>
                <a:ext uri="{FF2B5EF4-FFF2-40B4-BE49-F238E27FC236}">
                  <a16:creationId xmlns:a16="http://schemas.microsoft.com/office/drawing/2014/main" id="{1FA0FFA1-3A5B-46CA-8C5D-AD895EA57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50229" y="59239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7" name="Freeform 98">
              <a:extLst>
                <a:ext uri="{FF2B5EF4-FFF2-40B4-BE49-F238E27FC236}">
                  <a16:creationId xmlns:a16="http://schemas.microsoft.com/office/drawing/2014/main" id="{675FD8BB-1EA3-4596-9703-4F8866D5A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31821" y="592394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8" name="Freeform 99">
              <a:extLst>
                <a:ext uri="{FF2B5EF4-FFF2-40B4-BE49-F238E27FC236}">
                  <a16:creationId xmlns:a16="http://schemas.microsoft.com/office/drawing/2014/main" id="{84DC6FFB-600D-4CED-A125-D2AB1D6F6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25006" y="59239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100">
              <a:extLst>
                <a:ext uri="{FF2B5EF4-FFF2-40B4-BE49-F238E27FC236}">
                  <a16:creationId xmlns:a16="http://schemas.microsoft.com/office/drawing/2014/main" id="{DD899978-14D8-4E2A-BCEB-EF6D13916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77354" y="592394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0" name="Freeform 101">
              <a:extLst>
                <a:ext uri="{FF2B5EF4-FFF2-40B4-BE49-F238E27FC236}">
                  <a16:creationId xmlns:a16="http://schemas.microsoft.com/office/drawing/2014/main" id="{5B59BD92-A99F-4F44-9D1F-561AB49B91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74567" y="593047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1" name="Freeform 102">
              <a:extLst>
                <a:ext uri="{FF2B5EF4-FFF2-40B4-BE49-F238E27FC236}">
                  <a16:creationId xmlns:a16="http://schemas.microsoft.com/office/drawing/2014/main" id="{6733D532-6F62-4525-B661-2AF7E63AC0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34759" y="593378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2" name="Freeform 103">
              <a:extLst>
                <a:ext uri="{FF2B5EF4-FFF2-40B4-BE49-F238E27FC236}">
                  <a16:creationId xmlns:a16="http://schemas.microsoft.com/office/drawing/2014/main" id="{48C0D2C8-88E5-4E19-8FE1-246ED12E60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14652" y="593945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3" name="Freeform 104">
              <a:extLst>
                <a:ext uri="{FF2B5EF4-FFF2-40B4-BE49-F238E27FC236}">
                  <a16:creationId xmlns:a16="http://schemas.microsoft.com/office/drawing/2014/main" id="{0E95B9EB-D73A-4979-9F2F-10C9CF8EBE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3918" y="593945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Freeform 113">
              <a:extLst>
                <a:ext uri="{FF2B5EF4-FFF2-40B4-BE49-F238E27FC236}">
                  <a16:creationId xmlns:a16="http://schemas.microsoft.com/office/drawing/2014/main" id="{33565EB2-4584-4F8D-97E7-DF87DB3B4E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52139" y="598514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5" name="Freeform 114">
              <a:extLst>
                <a:ext uri="{FF2B5EF4-FFF2-40B4-BE49-F238E27FC236}">
                  <a16:creationId xmlns:a16="http://schemas.microsoft.com/office/drawing/2014/main" id="{93D61EE8-FE02-45F6-98C2-D410B4267D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18593" y="598514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6" name="Freeform 115">
              <a:extLst>
                <a:ext uri="{FF2B5EF4-FFF2-40B4-BE49-F238E27FC236}">
                  <a16:creationId xmlns:a16="http://schemas.microsoft.com/office/drawing/2014/main" id="{D4D8B720-4586-4359-9303-02F8D58ED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81447" y="599086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7" name="Freeform 117">
              <a:extLst>
                <a:ext uri="{FF2B5EF4-FFF2-40B4-BE49-F238E27FC236}">
                  <a16:creationId xmlns:a16="http://schemas.microsoft.com/office/drawing/2014/main" id="{67BC569A-1D14-40F6-B1ED-429CAB83E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76684" y="600310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8" name="Freeform 118">
              <a:extLst>
                <a:ext uri="{FF2B5EF4-FFF2-40B4-BE49-F238E27FC236}">
                  <a16:creationId xmlns:a16="http://schemas.microsoft.com/office/drawing/2014/main" id="{563EF170-082E-4AC9-8470-C1F986984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8" y="600636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9" name="Freeform 119">
              <a:extLst>
                <a:ext uri="{FF2B5EF4-FFF2-40B4-BE49-F238E27FC236}">
                  <a16:creationId xmlns:a16="http://schemas.microsoft.com/office/drawing/2014/main" id="{7C735B47-24EC-470D-8A76-B059F9162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54193" y="594708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0" name="Freeform 120">
              <a:extLst>
                <a:ext uri="{FF2B5EF4-FFF2-40B4-BE49-F238E27FC236}">
                  <a16:creationId xmlns:a16="http://schemas.microsoft.com/office/drawing/2014/main" id="{356A1A8A-BA81-46A2-80A7-4446CCC18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22857" y="624904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1" name="Freeform 121">
              <a:extLst>
                <a:ext uri="{FF2B5EF4-FFF2-40B4-BE49-F238E27FC236}">
                  <a16:creationId xmlns:a16="http://schemas.microsoft.com/office/drawing/2014/main" id="{B800E226-AB3E-4B1E-ABCB-F2CC2441CA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37067" y="626003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2" name="Freeform 125">
              <a:extLst>
                <a:ext uri="{FF2B5EF4-FFF2-40B4-BE49-F238E27FC236}">
                  <a16:creationId xmlns:a16="http://schemas.microsoft.com/office/drawing/2014/main" id="{25BB6246-076E-4BF1-84A1-FA00DFF6DB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4022" y="6238145"/>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3" name="Freeform 126">
              <a:extLst>
                <a:ext uri="{FF2B5EF4-FFF2-40B4-BE49-F238E27FC236}">
                  <a16:creationId xmlns:a16="http://schemas.microsoft.com/office/drawing/2014/main" id="{0737E152-D949-48FA-BBB9-D335340C8E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0834" y="6249979"/>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127">
              <a:extLst>
                <a:ext uri="{FF2B5EF4-FFF2-40B4-BE49-F238E27FC236}">
                  <a16:creationId xmlns:a16="http://schemas.microsoft.com/office/drawing/2014/main" id="{B6CD5183-FDE3-43C7-B69C-4FE34C83DE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25618" y="624997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128">
              <a:extLst>
                <a:ext uri="{FF2B5EF4-FFF2-40B4-BE49-F238E27FC236}">
                  <a16:creationId xmlns:a16="http://schemas.microsoft.com/office/drawing/2014/main" id="{A1FC748D-6CD1-4630-BD03-91443D49D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52808" y="625324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129">
              <a:extLst>
                <a:ext uri="{FF2B5EF4-FFF2-40B4-BE49-F238E27FC236}">
                  <a16:creationId xmlns:a16="http://schemas.microsoft.com/office/drawing/2014/main" id="{806ADF7D-E22E-4CC0-A5FA-13FF7314C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00604" y="6253241"/>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133">
              <a:extLst>
                <a:ext uri="{FF2B5EF4-FFF2-40B4-BE49-F238E27FC236}">
                  <a16:creationId xmlns:a16="http://schemas.microsoft.com/office/drawing/2014/main" id="{D92F6CB0-7C26-40A2-BE61-F5B956691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07420" y="6262219"/>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136">
              <a:extLst>
                <a:ext uri="{FF2B5EF4-FFF2-40B4-BE49-F238E27FC236}">
                  <a16:creationId xmlns:a16="http://schemas.microsoft.com/office/drawing/2014/main" id="{BE354CED-9FB3-47F2-AF83-42F52F6172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68517" y="6274085"/>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137">
              <a:extLst>
                <a:ext uri="{FF2B5EF4-FFF2-40B4-BE49-F238E27FC236}">
                  <a16:creationId xmlns:a16="http://schemas.microsoft.com/office/drawing/2014/main" id="{4A005BFC-833D-4699-99AB-16DDBC5B6F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68636" y="627772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138">
              <a:extLst>
                <a:ext uri="{FF2B5EF4-FFF2-40B4-BE49-F238E27FC236}">
                  <a16:creationId xmlns:a16="http://schemas.microsoft.com/office/drawing/2014/main" id="{FB639FC6-38FA-4FEE-B247-02D4AB6995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16079" y="6280172"/>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139">
              <a:extLst>
                <a:ext uri="{FF2B5EF4-FFF2-40B4-BE49-F238E27FC236}">
                  <a16:creationId xmlns:a16="http://schemas.microsoft.com/office/drawing/2014/main" id="{67B04E28-283D-4C2A-8993-07F7594742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7" y="628669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140">
              <a:extLst>
                <a:ext uri="{FF2B5EF4-FFF2-40B4-BE49-F238E27FC236}">
                  <a16:creationId xmlns:a16="http://schemas.microsoft.com/office/drawing/2014/main" id="{F369C421-E6B1-47CB-8D36-602DCFD084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95618" y="628996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142">
              <a:extLst>
                <a:ext uri="{FF2B5EF4-FFF2-40B4-BE49-F238E27FC236}">
                  <a16:creationId xmlns:a16="http://schemas.microsoft.com/office/drawing/2014/main" id="{A7CC56DE-C7CA-4190-A19D-77192BE4DE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6179" y="6316892"/>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143">
              <a:extLst>
                <a:ext uri="{FF2B5EF4-FFF2-40B4-BE49-F238E27FC236}">
                  <a16:creationId xmlns:a16="http://schemas.microsoft.com/office/drawing/2014/main" id="{55F7DE38-BD8A-4B0C-AF46-B87EB85D49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93248" y="6320155"/>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144">
              <a:extLst>
                <a:ext uri="{FF2B5EF4-FFF2-40B4-BE49-F238E27FC236}">
                  <a16:creationId xmlns:a16="http://schemas.microsoft.com/office/drawing/2014/main" id="{A74A8E74-E14E-4CDE-A845-825C1C6567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61757" y="631689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145">
              <a:extLst>
                <a:ext uri="{FF2B5EF4-FFF2-40B4-BE49-F238E27FC236}">
                  <a16:creationId xmlns:a16="http://schemas.microsoft.com/office/drawing/2014/main" id="{1C2158A2-4E01-4AE9-B845-853B79DE31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1778" y="632260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7" name="Freeform 8">
              <a:extLst>
                <a:ext uri="{FF2B5EF4-FFF2-40B4-BE49-F238E27FC236}">
                  <a16:creationId xmlns:a16="http://schemas.microsoft.com/office/drawing/2014/main" id="{65867385-C75B-4A79-AEFE-EB93F5EA7F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27269" y="628058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8" name="Freeform 8">
              <a:extLst>
                <a:ext uri="{FF2B5EF4-FFF2-40B4-BE49-F238E27FC236}">
                  <a16:creationId xmlns:a16="http://schemas.microsoft.com/office/drawing/2014/main" id="{90E22355-6E51-41B6-BD18-9A8997404F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018" y="584276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9" name="Freeform 106">
              <a:extLst>
                <a:ext uri="{FF2B5EF4-FFF2-40B4-BE49-F238E27FC236}">
                  <a16:creationId xmlns:a16="http://schemas.microsoft.com/office/drawing/2014/main" id="{27E6A046-7529-479D-99F7-5996433A82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0" y="605725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0" name="Freeform 120">
              <a:extLst>
                <a:ext uri="{FF2B5EF4-FFF2-40B4-BE49-F238E27FC236}">
                  <a16:creationId xmlns:a16="http://schemas.microsoft.com/office/drawing/2014/main" id="{E65827C4-2719-433B-916A-B34ABA9F24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137524" y="594290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1" name="Freeform 120">
              <a:extLst>
                <a:ext uri="{FF2B5EF4-FFF2-40B4-BE49-F238E27FC236}">
                  <a16:creationId xmlns:a16="http://schemas.microsoft.com/office/drawing/2014/main" id="{E2CC6139-E679-4C4E-AFFB-76EA1D488D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19407" y="595169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2" name="Freeform 125">
              <a:extLst>
                <a:ext uri="{FF2B5EF4-FFF2-40B4-BE49-F238E27FC236}">
                  <a16:creationId xmlns:a16="http://schemas.microsoft.com/office/drawing/2014/main" id="{9507F8C0-A977-4699-8EF2-CF96FB838B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28670" y="623115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3" name="Freeform 137">
              <a:extLst>
                <a:ext uri="{FF2B5EF4-FFF2-40B4-BE49-F238E27FC236}">
                  <a16:creationId xmlns:a16="http://schemas.microsoft.com/office/drawing/2014/main" id="{F644FE9F-CA0D-4386-85E8-DCE42FC12A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56267" y="596352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4" name="Freeform 6">
              <a:extLst>
                <a:ext uri="{FF2B5EF4-FFF2-40B4-BE49-F238E27FC236}">
                  <a16:creationId xmlns:a16="http://schemas.microsoft.com/office/drawing/2014/main" id="{6B7EEE3F-5CAC-4235-903E-7C4DA0749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83488" y="6310399"/>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5" name="Freeform 105">
              <a:extLst>
                <a:ext uri="{FF2B5EF4-FFF2-40B4-BE49-F238E27FC236}">
                  <a16:creationId xmlns:a16="http://schemas.microsoft.com/office/drawing/2014/main" id="{CF870EA8-C61A-4759-A096-E25A85991A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78638" y="599620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106">
              <a:extLst>
                <a:ext uri="{FF2B5EF4-FFF2-40B4-BE49-F238E27FC236}">
                  <a16:creationId xmlns:a16="http://schemas.microsoft.com/office/drawing/2014/main" id="{46FE89C7-BA1B-4C2B-BDEC-7ED7B6D8F0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30164" y="5950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7" name="Freeform 107">
              <a:extLst>
                <a:ext uri="{FF2B5EF4-FFF2-40B4-BE49-F238E27FC236}">
                  <a16:creationId xmlns:a16="http://schemas.microsoft.com/office/drawing/2014/main" id="{96F67A96-8892-4A05-9D0B-26F2322B94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58039" y="602749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8" name="Freeform 108">
              <a:extLst>
                <a:ext uri="{FF2B5EF4-FFF2-40B4-BE49-F238E27FC236}">
                  <a16:creationId xmlns:a16="http://schemas.microsoft.com/office/drawing/2014/main" id="{5AFB3920-37B7-4162-8346-23E80DE13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43391" y="596303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9" name="Freeform 109">
              <a:extLst>
                <a:ext uri="{FF2B5EF4-FFF2-40B4-BE49-F238E27FC236}">
                  <a16:creationId xmlns:a16="http://schemas.microsoft.com/office/drawing/2014/main" id="{21F45221-720F-4596-B680-E3517046FA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34906" y="5995680"/>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0" name="Freeform 110">
              <a:extLst>
                <a:ext uri="{FF2B5EF4-FFF2-40B4-BE49-F238E27FC236}">
                  <a16:creationId xmlns:a16="http://schemas.microsoft.com/office/drawing/2014/main" id="{767AB243-669A-4FAC-994C-C020AA8CD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51575" y="596804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1" name="Freeform 111">
              <a:extLst>
                <a:ext uri="{FF2B5EF4-FFF2-40B4-BE49-F238E27FC236}">
                  <a16:creationId xmlns:a16="http://schemas.microsoft.com/office/drawing/2014/main" id="{6AD5D6CF-5C12-4BC1-BB09-E2934F7293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066705" y="597854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2" name="Freeform 112">
              <a:extLst>
                <a:ext uri="{FF2B5EF4-FFF2-40B4-BE49-F238E27FC236}">
                  <a16:creationId xmlns:a16="http://schemas.microsoft.com/office/drawing/2014/main" id="{0FCFFE49-652E-47DA-A8D4-8BEC69FC7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51876" y="59662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3" name="Freeform 122">
              <a:extLst>
                <a:ext uri="{FF2B5EF4-FFF2-40B4-BE49-F238E27FC236}">
                  <a16:creationId xmlns:a16="http://schemas.microsoft.com/office/drawing/2014/main" id="{E466EE92-6CDE-441E-8F7B-5F203EBDDF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11861" y="628058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4" name="Freeform 130">
              <a:extLst>
                <a:ext uri="{FF2B5EF4-FFF2-40B4-BE49-F238E27FC236}">
                  <a16:creationId xmlns:a16="http://schemas.microsoft.com/office/drawing/2014/main" id="{8BD3B0DF-1F56-4C76-A317-73F93A0E76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050053" y="6283842"/>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5" name="Freeform 131">
              <a:extLst>
                <a:ext uri="{FF2B5EF4-FFF2-40B4-BE49-F238E27FC236}">
                  <a16:creationId xmlns:a16="http://schemas.microsoft.com/office/drawing/2014/main" id="{48B057C9-2181-4BDD-BEC5-1949847002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83480" y="626711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6" name="Freeform 132">
              <a:extLst>
                <a:ext uri="{FF2B5EF4-FFF2-40B4-BE49-F238E27FC236}">
                  <a16:creationId xmlns:a16="http://schemas.microsoft.com/office/drawing/2014/main" id="{38212522-50D0-4A8E-B678-8A8B51BEF8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39967" y="630682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7" name="Freeform 134">
              <a:extLst>
                <a:ext uri="{FF2B5EF4-FFF2-40B4-BE49-F238E27FC236}">
                  <a16:creationId xmlns:a16="http://schemas.microsoft.com/office/drawing/2014/main" id="{F29F5B2D-1DD0-4BD5-BD97-DE883935CB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36264" y="631279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8" name="Freeform 135">
              <a:extLst>
                <a:ext uri="{FF2B5EF4-FFF2-40B4-BE49-F238E27FC236}">
                  <a16:creationId xmlns:a16="http://schemas.microsoft.com/office/drawing/2014/main" id="{F1C477DC-6A04-4B20-A709-A622EF7697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7411" y="628546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9" name="Freeform 141">
              <a:extLst>
                <a:ext uri="{FF2B5EF4-FFF2-40B4-BE49-F238E27FC236}">
                  <a16:creationId xmlns:a16="http://schemas.microsoft.com/office/drawing/2014/main" id="{79AD175C-021D-4FD8-92A3-0733A001B1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64771" y="626918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0" name="Freeform 91">
              <a:extLst>
                <a:ext uri="{FF2B5EF4-FFF2-40B4-BE49-F238E27FC236}">
                  <a16:creationId xmlns:a16="http://schemas.microsoft.com/office/drawing/2014/main" id="{C2471C35-AE3E-4563-9B5F-D60113EE79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58692" y="602625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1" name="Freeform 92">
              <a:extLst>
                <a:ext uri="{FF2B5EF4-FFF2-40B4-BE49-F238E27FC236}">
                  <a16:creationId xmlns:a16="http://schemas.microsoft.com/office/drawing/2014/main" id="{01DDC91D-FF9F-4808-BA38-D9493CBD9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02813" y="59630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2" name="Freeform 93">
              <a:extLst>
                <a:ext uri="{FF2B5EF4-FFF2-40B4-BE49-F238E27FC236}">
                  <a16:creationId xmlns:a16="http://schemas.microsoft.com/office/drawing/2014/main" id="{14997950-39AA-4B4F-85C2-0C0E1C651E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28451" y="603325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3" name="Freeform 94">
              <a:extLst>
                <a:ext uri="{FF2B5EF4-FFF2-40B4-BE49-F238E27FC236}">
                  <a16:creationId xmlns:a16="http://schemas.microsoft.com/office/drawing/2014/main" id="{5354DF2D-7E69-4E2B-AF47-781270CD69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15258" y="607168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4" name="Freeform 95">
              <a:extLst>
                <a:ext uri="{FF2B5EF4-FFF2-40B4-BE49-F238E27FC236}">
                  <a16:creationId xmlns:a16="http://schemas.microsoft.com/office/drawing/2014/main" id="{6DBBD82E-E2D5-40BD-B14A-9127A2761E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97627" y="601578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5" name="Freeform 96">
              <a:extLst>
                <a:ext uri="{FF2B5EF4-FFF2-40B4-BE49-F238E27FC236}">
                  <a16:creationId xmlns:a16="http://schemas.microsoft.com/office/drawing/2014/main" id="{070633D4-8FD0-463E-8CF2-5F08965390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16034" y="6022312"/>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6" name="Freeform 97">
              <a:extLst>
                <a:ext uri="{FF2B5EF4-FFF2-40B4-BE49-F238E27FC236}">
                  <a16:creationId xmlns:a16="http://schemas.microsoft.com/office/drawing/2014/main" id="{56F024AF-F85F-4E84-A8EC-6BF1B34ABF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09702" y="602476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7" name="Freeform 98">
              <a:extLst>
                <a:ext uri="{FF2B5EF4-FFF2-40B4-BE49-F238E27FC236}">
                  <a16:creationId xmlns:a16="http://schemas.microsoft.com/office/drawing/2014/main" id="{C186DFE2-A767-434D-8D2F-2E01161BB0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91294" y="6024760"/>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8" name="Freeform 99">
              <a:extLst>
                <a:ext uri="{FF2B5EF4-FFF2-40B4-BE49-F238E27FC236}">
                  <a16:creationId xmlns:a16="http://schemas.microsoft.com/office/drawing/2014/main" id="{24B53F6E-FB17-43E6-B854-F64C693195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84479" y="6024758"/>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9" name="Freeform 100">
              <a:extLst>
                <a:ext uri="{FF2B5EF4-FFF2-40B4-BE49-F238E27FC236}">
                  <a16:creationId xmlns:a16="http://schemas.microsoft.com/office/drawing/2014/main" id="{ED2B3000-7E43-40B3-8DDC-30A192C2EF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36827" y="60247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0" name="Freeform 101">
              <a:extLst>
                <a:ext uri="{FF2B5EF4-FFF2-40B4-BE49-F238E27FC236}">
                  <a16:creationId xmlns:a16="http://schemas.microsoft.com/office/drawing/2014/main" id="{954F0369-F47B-42EE-874C-1D61230627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34040" y="6031289"/>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1" name="Freeform 104">
              <a:extLst>
                <a:ext uri="{FF2B5EF4-FFF2-40B4-BE49-F238E27FC236}">
                  <a16:creationId xmlns:a16="http://schemas.microsoft.com/office/drawing/2014/main" id="{A2CD83E2-ED65-4FE4-8EC5-2C2DF47302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23391" y="604026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2" name="Freeform 113">
              <a:extLst>
                <a:ext uri="{FF2B5EF4-FFF2-40B4-BE49-F238E27FC236}">
                  <a16:creationId xmlns:a16="http://schemas.microsoft.com/office/drawing/2014/main" id="{8D5A815E-CF41-4E9C-8CD3-36EDB5A685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11612" y="608596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3" name="Freeform 114">
              <a:extLst>
                <a:ext uri="{FF2B5EF4-FFF2-40B4-BE49-F238E27FC236}">
                  <a16:creationId xmlns:a16="http://schemas.microsoft.com/office/drawing/2014/main" id="{173F30A4-E83D-4322-A914-05931C4F04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78066" y="608596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4" name="Freeform 115">
              <a:extLst>
                <a:ext uri="{FF2B5EF4-FFF2-40B4-BE49-F238E27FC236}">
                  <a16:creationId xmlns:a16="http://schemas.microsoft.com/office/drawing/2014/main" id="{52032C09-2C40-406F-BFF8-E81D3610CB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40920" y="60916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5" name="Freeform 120">
              <a:extLst>
                <a:ext uri="{FF2B5EF4-FFF2-40B4-BE49-F238E27FC236}">
                  <a16:creationId xmlns:a16="http://schemas.microsoft.com/office/drawing/2014/main" id="{B0D3B0AB-E6D6-479C-8E87-2774CB0533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1632" y="6320599"/>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6" name="Freeform 121">
              <a:extLst>
                <a:ext uri="{FF2B5EF4-FFF2-40B4-BE49-F238E27FC236}">
                  <a16:creationId xmlns:a16="http://schemas.microsoft.com/office/drawing/2014/main" id="{B98D014A-FB57-4DC0-A679-277AA74519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87481" y="6343820"/>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7" name="Freeform 125">
              <a:extLst>
                <a:ext uri="{FF2B5EF4-FFF2-40B4-BE49-F238E27FC236}">
                  <a16:creationId xmlns:a16="http://schemas.microsoft.com/office/drawing/2014/main" id="{A9114F21-905F-41A9-9834-CF6A858BB6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73495" y="6338959"/>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8" name="Freeform 126">
              <a:extLst>
                <a:ext uri="{FF2B5EF4-FFF2-40B4-BE49-F238E27FC236}">
                  <a16:creationId xmlns:a16="http://schemas.microsoft.com/office/drawing/2014/main" id="{8A661522-7869-4F7D-A854-02B3EEA276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0307" y="6350793"/>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9" name="Freeform 127">
              <a:extLst>
                <a:ext uri="{FF2B5EF4-FFF2-40B4-BE49-F238E27FC236}">
                  <a16:creationId xmlns:a16="http://schemas.microsoft.com/office/drawing/2014/main" id="{C49583B9-0FE7-4AFC-852A-C58843E1DB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5091" y="6350792"/>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0" name="Freeform 128">
              <a:extLst>
                <a:ext uri="{FF2B5EF4-FFF2-40B4-BE49-F238E27FC236}">
                  <a16:creationId xmlns:a16="http://schemas.microsoft.com/office/drawing/2014/main" id="{B36BAAF8-FE45-4D1D-A3BE-1D62A2661E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12281" y="6354055"/>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1" name="Freeform 129">
              <a:extLst>
                <a:ext uri="{FF2B5EF4-FFF2-40B4-BE49-F238E27FC236}">
                  <a16:creationId xmlns:a16="http://schemas.microsoft.com/office/drawing/2014/main" id="{C79D3BA5-2AB3-44E9-8C22-52899F4B92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60077" y="6354055"/>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2" name="Freeform 133">
              <a:extLst>
                <a:ext uri="{FF2B5EF4-FFF2-40B4-BE49-F238E27FC236}">
                  <a16:creationId xmlns:a16="http://schemas.microsoft.com/office/drawing/2014/main" id="{B53B0891-9C15-4F4E-8C59-5E67D17A6B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66893" y="636303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3" name="Freeform 136">
              <a:extLst>
                <a:ext uri="{FF2B5EF4-FFF2-40B4-BE49-F238E27FC236}">
                  <a16:creationId xmlns:a16="http://schemas.microsoft.com/office/drawing/2014/main" id="{DBA17A13-65B0-4D16-934B-E4B3E88C99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28899" y="629281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4" name="Freeform 137">
              <a:extLst>
                <a:ext uri="{FF2B5EF4-FFF2-40B4-BE49-F238E27FC236}">
                  <a16:creationId xmlns:a16="http://schemas.microsoft.com/office/drawing/2014/main" id="{A66728DD-D71E-44D2-9CDA-77449C7416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28109" y="6378537"/>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5" name="Freeform 138">
              <a:extLst>
                <a:ext uri="{FF2B5EF4-FFF2-40B4-BE49-F238E27FC236}">
                  <a16:creationId xmlns:a16="http://schemas.microsoft.com/office/drawing/2014/main" id="{074C65AC-369B-46DB-ABAB-F3DD01123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75552" y="6380986"/>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6" name="Freeform 140">
              <a:extLst>
                <a:ext uri="{FF2B5EF4-FFF2-40B4-BE49-F238E27FC236}">
                  <a16:creationId xmlns:a16="http://schemas.microsoft.com/office/drawing/2014/main" id="{5920B394-E09B-4CB0-A2B7-3F2BC69E6A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5091" y="6390777"/>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7" name="Freeform 142">
              <a:extLst>
                <a:ext uri="{FF2B5EF4-FFF2-40B4-BE49-F238E27FC236}">
                  <a16:creationId xmlns:a16="http://schemas.microsoft.com/office/drawing/2014/main" id="{556A1B09-6FE9-470F-9187-65F049EEE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25652" y="6417706"/>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8" name="Freeform 125">
              <a:extLst>
                <a:ext uri="{FF2B5EF4-FFF2-40B4-BE49-F238E27FC236}">
                  <a16:creationId xmlns:a16="http://schemas.microsoft.com/office/drawing/2014/main" id="{9F9B4E83-6C6C-43B5-A787-34BC40F69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88143" y="6331967"/>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9" name="Freeform 137">
              <a:extLst>
                <a:ext uri="{FF2B5EF4-FFF2-40B4-BE49-F238E27FC236}">
                  <a16:creationId xmlns:a16="http://schemas.microsoft.com/office/drawing/2014/main" id="{3FC534A7-3A47-45F1-A358-1FBADC7CE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115740" y="606433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5" name="Imagen 4">
            <a:extLst>
              <a:ext uri="{FF2B5EF4-FFF2-40B4-BE49-F238E27FC236}">
                <a16:creationId xmlns:a16="http://schemas.microsoft.com/office/drawing/2014/main" id="{FD01BB8C-89B2-FDD0-2562-7E64833BE464}"/>
              </a:ext>
            </a:extLst>
          </p:cNvPr>
          <p:cNvPicPr>
            <a:picLocks noChangeAspect="1"/>
          </p:cNvPicPr>
          <p:nvPr/>
        </p:nvPicPr>
        <p:blipFill>
          <a:blip r:embed="rId2"/>
          <a:stretch>
            <a:fillRect/>
          </a:stretch>
        </p:blipFill>
        <p:spPr>
          <a:xfrm>
            <a:off x="5547318" y="535739"/>
            <a:ext cx="1783183" cy="851357"/>
          </a:xfrm>
          <a:prstGeom prst="rect">
            <a:avLst/>
          </a:prstGeom>
        </p:spPr>
      </p:pic>
    </p:spTree>
    <p:extLst>
      <p:ext uri="{BB962C8B-B14F-4D97-AF65-F5344CB8AC3E}">
        <p14:creationId xmlns:p14="http://schemas.microsoft.com/office/powerpoint/2010/main" val="417169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88526C-6721-50F2-9B9F-EF6707184F5D}"/>
              </a:ext>
            </a:extLst>
          </p:cNvPr>
          <p:cNvSpPr>
            <a:spLocks noGrp="1"/>
          </p:cNvSpPr>
          <p:nvPr>
            <p:ph type="title"/>
          </p:nvPr>
        </p:nvSpPr>
        <p:spPr>
          <a:xfrm>
            <a:off x="781493" y="1371601"/>
            <a:ext cx="3934047" cy="4114800"/>
          </a:xfrm>
        </p:spPr>
        <p:txBody>
          <a:bodyPr>
            <a:normAutofit/>
          </a:bodyPr>
          <a:lstStyle/>
          <a:p>
            <a:pPr algn="ctr"/>
            <a:r>
              <a:rPr lang="es-ES_tradnl"/>
              <a:t>COMUNICACIÓN</a:t>
            </a:r>
          </a:p>
        </p:txBody>
      </p:sp>
      <p:pic>
        <p:nvPicPr>
          <p:cNvPr id="4" name="Imagen 3">
            <a:extLst>
              <a:ext uri="{FF2B5EF4-FFF2-40B4-BE49-F238E27FC236}">
                <a16:creationId xmlns:a16="http://schemas.microsoft.com/office/drawing/2014/main" id="{F0CBF3EB-A0CB-CBD3-EE1B-EDF8CFC98E6D}"/>
              </a:ext>
            </a:extLst>
          </p:cNvPr>
          <p:cNvPicPr>
            <a:picLocks noChangeAspect="1"/>
          </p:cNvPicPr>
          <p:nvPr/>
        </p:nvPicPr>
        <p:blipFill>
          <a:blip r:embed="rId2">
            <a:alphaModFix/>
          </a:blip>
          <a:stretch>
            <a:fillRect/>
          </a:stretch>
        </p:blipFill>
        <p:spPr>
          <a:xfrm>
            <a:off x="6150490" y="2433528"/>
            <a:ext cx="5191350" cy="2582762"/>
          </a:xfrm>
          <a:prstGeom prst="rect">
            <a:avLst/>
          </a:prstGeom>
        </p:spPr>
      </p:pic>
    </p:spTree>
    <p:extLst>
      <p:ext uri="{BB962C8B-B14F-4D97-AF65-F5344CB8AC3E}">
        <p14:creationId xmlns:p14="http://schemas.microsoft.com/office/powerpoint/2010/main" val="1197970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2C75BA3-582E-FC1E-3865-07BCE7BD840C}"/>
              </a:ext>
            </a:extLst>
          </p:cNvPr>
          <p:cNvSpPr>
            <a:spLocks noGrp="1"/>
          </p:cNvSpPr>
          <p:nvPr>
            <p:ph type="title"/>
          </p:nvPr>
        </p:nvSpPr>
        <p:spPr>
          <a:xfrm>
            <a:off x="1073810" y="696226"/>
            <a:ext cx="8675712" cy="981892"/>
          </a:xfrm>
        </p:spPr>
        <p:txBody>
          <a:bodyPr vert="horz" lIns="91440" tIns="45720" rIns="91440" bIns="45720" rtlCol="0" anchor="ctr">
            <a:normAutofit/>
          </a:bodyPr>
          <a:lstStyle/>
          <a:p>
            <a:r>
              <a:rPr lang="en-US" sz="4000" kern="1200">
                <a:solidFill>
                  <a:schemeClr val="tx2"/>
                </a:solidFill>
                <a:latin typeface="+mj-lt"/>
                <a:ea typeface="+mj-ea"/>
                <a:cs typeface="+mj-cs"/>
              </a:rPr>
              <a:t>COMISIÓN COMUNICACIÓN</a:t>
            </a:r>
          </a:p>
        </p:txBody>
      </p:sp>
      <p:sp>
        <p:nvSpPr>
          <p:cNvPr id="2" name="CuadroTexto 1">
            <a:extLst>
              <a:ext uri="{FF2B5EF4-FFF2-40B4-BE49-F238E27FC236}">
                <a16:creationId xmlns:a16="http://schemas.microsoft.com/office/drawing/2014/main" id="{2DFCABB4-F114-9C06-225C-728D7B8C9FCE}"/>
              </a:ext>
            </a:extLst>
          </p:cNvPr>
          <p:cNvSpPr txBox="1"/>
          <p:nvPr/>
        </p:nvSpPr>
        <p:spPr>
          <a:xfrm>
            <a:off x="105562" y="2114178"/>
            <a:ext cx="6189124" cy="3691836"/>
          </a:xfrm>
          <a:prstGeom prst="rect">
            <a:avLst/>
          </a:prstGeom>
        </p:spPr>
        <p:txBody>
          <a:bodyPr vert="horz" lIns="91440" tIns="45720" rIns="91440" bIns="45720" rtlCol="0">
            <a:normAutofit/>
          </a:bodyPr>
          <a:lstStyle/>
          <a:p>
            <a:pPr algn="ctr">
              <a:lnSpc>
                <a:spcPct val="150000"/>
              </a:lnSpc>
              <a:spcAft>
                <a:spcPts val="600"/>
              </a:spcAft>
              <a:buClr>
                <a:schemeClr val="bg2">
                  <a:lumMod val="75000"/>
                </a:schemeClr>
              </a:buClr>
            </a:pPr>
            <a:r>
              <a:rPr lang="en-US" sz="7200">
                <a:solidFill>
                  <a:schemeClr val="tx2"/>
                </a:solidFill>
                <a:latin typeface="Bradley Hand" pitchFamily="2" charset="77"/>
              </a:rPr>
              <a:t>SOMOS TU VOZ</a:t>
            </a:r>
          </a:p>
          <a:p>
            <a:pPr algn="ctr">
              <a:lnSpc>
                <a:spcPct val="150000"/>
              </a:lnSpc>
              <a:spcAft>
                <a:spcPts val="600"/>
              </a:spcAft>
              <a:buClr>
                <a:schemeClr val="bg2">
                  <a:lumMod val="75000"/>
                </a:schemeClr>
              </a:buClr>
            </a:pPr>
            <a:endParaRPr lang="en-US" sz="7200">
              <a:solidFill>
                <a:schemeClr val="tx2"/>
              </a:solidFill>
              <a:latin typeface="Bradley Hand" pitchFamily="2" charset="77"/>
            </a:endParaRPr>
          </a:p>
        </p:txBody>
      </p:sp>
      <p:pic>
        <p:nvPicPr>
          <p:cNvPr id="7" name="3 Imagen">
            <a:extLst>
              <a:ext uri="{FF2B5EF4-FFF2-40B4-BE49-F238E27FC236}">
                <a16:creationId xmlns:a16="http://schemas.microsoft.com/office/drawing/2014/main" id="{E92BFBEE-7C25-86D8-ABB6-DCDDBAACBC9F}"/>
              </a:ext>
            </a:extLst>
          </p:cNvPr>
          <p:cNvPicPr>
            <a:picLocks/>
          </p:cNvPicPr>
          <p:nvPr/>
        </p:nvPicPr>
        <p:blipFill rotWithShape="1">
          <a:blip r:embed="rId2" cstate="print">
            <a:extLst>
              <a:ext uri="{28A0092B-C50C-407E-A947-70E740481C1C}">
                <a14:useLocalDpi xmlns:a14="http://schemas.microsoft.com/office/drawing/2010/main" val="0"/>
              </a:ext>
            </a:extLst>
          </a:blip>
          <a:srcRect l="22047" r="17174" b="1"/>
          <a:stretch/>
        </p:blipFill>
        <p:spPr>
          <a:xfrm>
            <a:off x="6586071" y="1879643"/>
            <a:ext cx="5613519" cy="4109986"/>
          </a:xfrm>
          <a:prstGeom prst="rect">
            <a:avLst/>
          </a:prstGeom>
        </p:spPr>
      </p:pic>
    </p:spTree>
    <p:extLst>
      <p:ext uri="{BB962C8B-B14F-4D97-AF65-F5344CB8AC3E}">
        <p14:creationId xmlns:p14="http://schemas.microsoft.com/office/powerpoint/2010/main" val="312703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4000"/>
                                        <p:tgtEl>
                                          <p:spTgt spid="7"/>
                                        </p:tgtEl>
                                      </p:cBhvr>
                                    </p:animEffect>
                                    <p:anim calcmode="lin" valueType="num">
                                      <p:cBhvr>
                                        <p:cTn id="8" dur="4000" fill="hold"/>
                                        <p:tgtEl>
                                          <p:spTgt spid="7"/>
                                        </p:tgtEl>
                                        <p:attrNameLst>
                                          <p:attrName>ppt_w</p:attrName>
                                        </p:attrNameLst>
                                      </p:cBhvr>
                                      <p:tavLst>
                                        <p:tav tm="0" fmla="#ppt_w*sin(2.5*pi*$)">
                                          <p:val>
                                            <p:fltVal val="0"/>
                                          </p:val>
                                        </p:tav>
                                        <p:tav tm="100000">
                                          <p:val>
                                            <p:fltVal val="1"/>
                                          </p:val>
                                        </p:tav>
                                      </p:tavLst>
                                    </p:anim>
                                    <p:anim calcmode="lin" valueType="num">
                                      <p:cBhvr>
                                        <p:cTn id="9" dur="4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2C75BA3-582E-FC1E-3865-07BCE7BD840C}"/>
              </a:ext>
            </a:extLst>
          </p:cNvPr>
          <p:cNvSpPr>
            <a:spLocks noGrp="1"/>
          </p:cNvSpPr>
          <p:nvPr>
            <p:ph type="title"/>
          </p:nvPr>
        </p:nvSpPr>
        <p:spPr>
          <a:xfrm>
            <a:off x="717118" y="284060"/>
            <a:ext cx="8675712" cy="981892"/>
          </a:xfrm>
        </p:spPr>
        <p:txBody>
          <a:bodyPr vert="horz" lIns="91440" tIns="45720" rIns="91440" bIns="45720" rtlCol="0" anchor="ctr">
            <a:normAutofit/>
          </a:bodyPr>
          <a:lstStyle/>
          <a:p>
            <a:r>
              <a:rPr lang="en-US" sz="4000" kern="1200">
                <a:solidFill>
                  <a:schemeClr val="tx2"/>
                </a:solidFill>
                <a:latin typeface="+mj-lt"/>
                <a:ea typeface="+mj-ea"/>
                <a:cs typeface="+mj-cs"/>
              </a:rPr>
              <a:t>COMISIÓN COMUNICACIÓN</a:t>
            </a:r>
          </a:p>
        </p:txBody>
      </p:sp>
      <p:sp>
        <p:nvSpPr>
          <p:cNvPr id="2" name="CuadroTexto 1">
            <a:extLst>
              <a:ext uri="{FF2B5EF4-FFF2-40B4-BE49-F238E27FC236}">
                <a16:creationId xmlns:a16="http://schemas.microsoft.com/office/drawing/2014/main" id="{2DFCABB4-F114-9C06-225C-728D7B8C9FCE}"/>
              </a:ext>
            </a:extLst>
          </p:cNvPr>
          <p:cNvSpPr txBox="1"/>
          <p:nvPr/>
        </p:nvSpPr>
        <p:spPr>
          <a:xfrm>
            <a:off x="77660" y="3746130"/>
            <a:ext cx="7907996" cy="3691836"/>
          </a:xfrm>
          <a:prstGeom prst="rect">
            <a:avLst/>
          </a:prstGeom>
        </p:spPr>
        <p:txBody>
          <a:bodyPr vert="horz" lIns="91440" tIns="45720" rIns="91440" bIns="45720" rtlCol="0">
            <a:normAutofit/>
          </a:bodyPr>
          <a:lstStyle/>
          <a:p>
            <a:pPr>
              <a:lnSpc>
                <a:spcPct val="150000"/>
              </a:lnSpc>
              <a:spcAft>
                <a:spcPts val="600"/>
              </a:spcAft>
              <a:buClr>
                <a:schemeClr val="bg2">
                  <a:lumMod val="75000"/>
                </a:schemeClr>
              </a:buClr>
            </a:pPr>
            <a:endParaRPr lang="en-US">
              <a:solidFill>
                <a:schemeClr val="tx2"/>
              </a:solidFill>
            </a:endParaRPr>
          </a:p>
        </p:txBody>
      </p:sp>
      <p:pic>
        <p:nvPicPr>
          <p:cNvPr id="7" name="3 Imagen">
            <a:extLst>
              <a:ext uri="{FF2B5EF4-FFF2-40B4-BE49-F238E27FC236}">
                <a16:creationId xmlns:a16="http://schemas.microsoft.com/office/drawing/2014/main" id="{E92BFBEE-7C25-86D8-ABB6-DCDDBAACBC9F}"/>
              </a:ext>
            </a:extLst>
          </p:cNvPr>
          <p:cNvPicPr>
            <a:picLocks/>
          </p:cNvPicPr>
          <p:nvPr/>
        </p:nvPicPr>
        <p:blipFill rotWithShape="1">
          <a:blip r:embed="rId2" cstate="print">
            <a:extLst>
              <a:ext uri="{28A0092B-C50C-407E-A947-70E740481C1C}">
                <a14:useLocalDpi xmlns:a14="http://schemas.microsoft.com/office/drawing/2010/main" val="0"/>
              </a:ext>
            </a:extLst>
          </a:blip>
          <a:srcRect l="22047" r="17174" b="1"/>
          <a:stretch/>
        </p:blipFill>
        <p:spPr>
          <a:xfrm>
            <a:off x="7798279" y="1879643"/>
            <a:ext cx="4401311" cy="3054666"/>
          </a:xfrm>
          <a:prstGeom prst="rect">
            <a:avLst/>
          </a:prstGeom>
        </p:spPr>
      </p:pic>
      <p:sp>
        <p:nvSpPr>
          <p:cNvPr id="3" name="Título 1">
            <a:extLst>
              <a:ext uri="{FF2B5EF4-FFF2-40B4-BE49-F238E27FC236}">
                <a16:creationId xmlns:a16="http://schemas.microsoft.com/office/drawing/2014/main" id="{3884CC58-02F2-EDAF-A92F-E00E7F5119EC}"/>
              </a:ext>
            </a:extLst>
          </p:cNvPr>
          <p:cNvSpPr txBox="1">
            <a:spLocks/>
          </p:cNvSpPr>
          <p:nvPr/>
        </p:nvSpPr>
        <p:spPr>
          <a:xfrm>
            <a:off x="2760813" y="905668"/>
            <a:ext cx="5037466" cy="1154077"/>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3600"/>
              <a:t>BAZAR NAVIDEÑO</a:t>
            </a:r>
          </a:p>
        </p:txBody>
      </p:sp>
      <p:pic>
        <p:nvPicPr>
          <p:cNvPr id="6" name="Imagen 5">
            <a:extLst>
              <a:ext uri="{FF2B5EF4-FFF2-40B4-BE49-F238E27FC236}">
                <a16:creationId xmlns:a16="http://schemas.microsoft.com/office/drawing/2014/main" id="{D2FC9C41-D91B-56CE-30D4-EA1220EFFEDA}"/>
              </a:ext>
            </a:extLst>
          </p:cNvPr>
          <p:cNvPicPr>
            <a:picLocks noChangeAspect="1"/>
          </p:cNvPicPr>
          <p:nvPr/>
        </p:nvPicPr>
        <p:blipFill>
          <a:blip r:embed="rId3"/>
          <a:stretch>
            <a:fillRect/>
          </a:stretch>
        </p:blipFill>
        <p:spPr>
          <a:xfrm>
            <a:off x="717118" y="2059745"/>
            <a:ext cx="5709082" cy="4147741"/>
          </a:xfrm>
          <a:prstGeom prst="rect">
            <a:avLst/>
          </a:prstGeom>
        </p:spPr>
      </p:pic>
    </p:spTree>
    <p:extLst>
      <p:ext uri="{BB962C8B-B14F-4D97-AF65-F5344CB8AC3E}">
        <p14:creationId xmlns:p14="http://schemas.microsoft.com/office/powerpoint/2010/main" val="181596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4000"/>
                                        <p:tgtEl>
                                          <p:spTgt spid="7"/>
                                        </p:tgtEl>
                                      </p:cBhvr>
                                    </p:animEffect>
                                    <p:anim calcmode="lin" valueType="num">
                                      <p:cBhvr>
                                        <p:cTn id="8" dur="4000" fill="hold"/>
                                        <p:tgtEl>
                                          <p:spTgt spid="7"/>
                                        </p:tgtEl>
                                        <p:attrNameLst>
                                          <p:attrName>ppt_w</p:attrName>
                                        </p:attrNameLst>
                                      </p:cBhvr>
                                      <p:tavLst>
                                        <p:tav tm="0" fmla="#ppt_w*sin(2.5*pi*$)">
                                          <p:val>
                                            <p:fltVal val="0"/>
                                          </p:val>
                                        </p:tav>
                                        <p:tav tm="100000">
                                          <p:val>
                                            <p:fltVal val="1"/>
                                          </p:val>
                                        </p:tav>
                                      </p:tavLst>
                                    </p:anim>
                                    <p:anim calcmode="lin" valueType="num">
                                      <p:cBhvr>
                                        <p:cTn id="9" dur="4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2C75BA3-582E-FC1E-3865-07BCE7BD840C}"/>
              </a:ext>
            </a:extLst>
          </p:cNvPr>
          <p:cNvSpPr>
            <a:spLocks noGrp="1"/>
          </p:cNvSpPr>
          <p:nvPr>
            <p:ph type="title"/>
          </p:nvPr>
        </p:nvSpPr>
        <p:spPr>
          <a:xfrm>
            <a:off x="717118" y="284060"/>
            <a:ext cx="8675712" cy="981892"/>
          </a:xfrm>
        </p:spPr>
        <p:txBody>
          <a:bodyPr vert="horz" lIns="91440" tIns="45720" rIns="91440" bIns="45720" rtlCol="0" anchor="ctr">
            <a:normAutofit/>
          </a:bodyPr>
          <a:lstStyle/>
          <a:p>
            <a:r>
              <a:rPr lang="en-US" sz="4000" kern="1200">
                <a:solidFill>
                  <a:schemeClr val="tx2"/>
                </a:solidFill>
                <a:latin typeface="+mj-lt"/>
                <a:ea typeface="+mj-ea"/>
                <a:cs typeface="+mj-cs"/>
              </a:rPr>
              <a:t>COMISIÓN COMUNICACIÓN</a:t>
            </a:r>
          </a:p>
        </p:txBody>
      </p:sp>
      <p:sp>
        <p:nvSpPr>
          <p:cNvPr id="2" name="CuadroTexto 1">
            <a:extLst>
              <a:ext uri="{FF2B5EF4-FFF2-40B4-BE49-F238E27FC236}">
                <a16:creationId xmlns:a16="http://schemas.microsoft.com/office/drawing/2014/main" id="{2DFCABB4-F114-9C06-225C-728D7B8C9FCE}"/>
              </a:ext>
            </a:extLst>
          </p:cNvPr>
          <p:cNvSpPr txBox="1"/>
          <p:nvPr/>
        </p:nvSpPr>
        <p:spPr>
          <a:xfrm>
            <a:off x="77660" y="4304930"/>
            <a:ext cx="7907996" cy="2070470"/>
          </a:xfrm>
          <a:prstGeom prst="rect">
            <a:avLst/>
          </a:prstGeom>
        </p:spPr>
        <p:txBody>
          <a:bodyPr vert="horz" lIns="91440" tIns="45720" rIns="91440" bIns="45720" rtlCol="0">
            <a:normAutofit/>
          </a:bodyPr>
          <a:lstStyle/>
          <a:p>
            <a:pPr marL="742950" lvl="1" indent="-285750">
              <a:lnSpc>
                <a:spcPct val="150000"/>
              </a:lnSpc>
              <a:spcAft>
                <a:spcPts val="600"/>
              </a:spcAft>
              <a:buClr>
                <a:schemeClr val="bg2">
                  <a:lumMod val="75000"/>
                </a:schemeClr>
              </a:buClr>
              <a:buFont typeface="Wingdings" pitchFamily="2" charset="2"/>
              <a:buChar char="ü"/>
            </a:pPr>
            <a:r>
              <a:rPr lang="en-US">
                <a:solidFill>
                  <a:schemeClr val="tx2"/>
                </a:solidFill>
              </a:rPr>
              <a:t>KINDERGARTEN (COMO HACER UN A LONCHERA SALUDABLE) ALEGRÍA VALDEZ NUTRICIONISTA 24 DE ENERO 2023 18H00</a:t>
            </a:r>
          </a:p>
          <a:p>
            <a:pPr marL="742950" lvl="1" indent="-285750">
              <a:lnSpc>
                <a:spcPct val="150000"/>
              </a:lnSpc>
              <a:spcAft>
                <a:spcPts val="600"/>
              </a:spcAft>
              <a:buClr>
                <a:schemeClr val="bg2">
                  <a:lumMod val="75000"/>
                </a:schemeClr>
              </a:buClr>
              <a:buFont typeface="Wingdings" pitchFamily="2" charset="2"/>
              <a:buChar char="ü"/>
            </a:pPr>
            <a:r>
              <a:rPr lang="en-US">
                <a:solidFill>
                  <a:schemeClr val="tx2"/>
                </a:solidFill>
              </a:rPr>
              <a:t>SECUNDARIA (DISMORFÍA DEL SELFI) KRISTEL POLO 2 DE FEBRERO 2023 18H00 </a:t>
            </a:r>
          </a:p>
          <a:p>
            <a:pPr>
              <a:lnSpc>
                <a:spcPct val="150000"/>
              </a:lnSpc>
              <a:spcAft>
                <a:spcPts val="600"/>
              </a:spcAft>
              <a:buClr>
                <a:schemeClr val="bg2">
                  <a:lumMod val="75000"/>
                </a:schemeClr>
              </a:buClr>
            </a:pPr>
            <a:endParaRPr lang="en-US">
              <a:solidFill>
                <a:schemeClr val="tx2"/>
              </a:solidFill>
            </a:endParaRPr>
          </a:p>
        </p:txBody>
      </p:sp>
      <p:pic>
        <p:nvPicPr>
          <p:cNvPr id="7" name="3 Imagen">
            <a:extLst>
              <a:ext uri="{FF2B5EF4-FFF2-40B4-BE49-F238E27FC236}">
                <a16:creationId xmlns:a16="http://schemas.microsoft.com/office/drawing/2014/main" id="{E92BFBEE-7C25-86D8-ABB6-DCDDBAACBC9F}"/>
              </a:ext>
            </a:extLst>
          </p:cNvPr>
          <p:cNvPicPr>
            <a:picLocks/>
          </p:cNvPicPr>
          <p:nvPr/>
        </p:nvPicPr>
        <p:blipFill rotWithShape="1">
          <a:blip r:embed="rId2" cstate="print">
            <a:extLst>
              <a:ext uri="{28A0092B-C50C-407E-A947-70E740481C1C}">
                <a14:useLocalDpi xmlns:a14="http://schemas.microsoft.com/office/drawing/2010/main" val="0"/>
              </a:ext>
            </a:extLst>
          </a:blip>
          <a:srcRect l="22047" r="17174" b="1"/>
          <a:stretch/>
        </p:blipFill>
        <p:spPr>
          <a:xfrm>
            <a:off x="7798279" y="1879643"/>
            <a:ext cx="4401311" cy="3054666"/>
          </a:xfrm>
          <a:prstGeom prst="rect">
            <a:avLst/>
          </a:prstGeom>
        </p:spPr>
      </p:pic>
      <p:sp>
        <p:nvSpPr>
          <p:cNvPr id="3" name="Título 1">
            <a:extLst>
              <a:ext uri="{FF2B5EF4-FFF2-40B4-BE49-F238E27FC236}">
                <a16:creationId xmlns:a16="http://schemas.microsoft.com/office/drawing/2014/main" id="{3884CC58-02F2-EDAF-A92F-E00E7F5119EC}"/>
              </a:ext>
            </a:extLst>
          </p:cNvPr>
          <p:cNvSpPr txBox="1">
            <a:spLocks/>
          </p:cNvSpPr>
          <p:nvPr/>
        </p:nvSpPr>
        <p:spPr>
          <a:xfrm>
            <a:off x="3697979" y="1319175"/>
            <a:ext cx="4100299" cy="169352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s-ES_tradnl" sz="2600"/>
              <a:t>CONFERENCIAS VIP</a:t>
            </a:r>
          </a:p>
          <a:p>
            <a:r>
              <a:rPr lang="es-ES_tradnl" sz="2600"/>
              <a:t>En colaboración con Bienestar Estudiantil</a:t>
            </a:r>
          </a:p>
        </p:txBody>
      </p:sp>
      <p:pic>
        <p:nvPicPr>
          <p:cNvPr id="2050" name="Picture 2" descr="Ilustración de conferencia médica de dibujos animados | Vector Gratis">
            <a:extLst>
              <a:ext uri="{FF2B5EF4-FFF2-40B4-BE49-F238E27FC236}">
                <a16:creationId xmlns:a16="http://schemas.microsoft.com/office/drawing/2014/main" id="{7A1B5F57-676E-961E-40E6-C01CF8DAC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838" y="1319175"/>
            <a:ext cx="2405332" cy="2405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9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4000"/>
                                        <p:tgtEl>
                                          <p:spTgt spid="7"/>
                                        </p:tgtEl>
                                      </p:cBhvr>
                                    </p:animEffect>
                                    <p:anim calcmode="lin" valueType="num">
                                      <p:cBhvr>
                                        <p:cTn id="8" dur="4000" fill="hold"/>
                                        <p:tgtEl>
                                          <p:spTgt spid="7"/>
                                        </p:tgtEl>
                                        <p:attrNameLst>
                                          <p:attrName>ppt_w</p:attrName>
                                        </p:attrNameLst>
                                      </p:cBhvr>
                                      <p:tavLst>
                                        <p:tav tm="0" fmla="#ppt_w*sin(2.5*pi*$)">
                                          <p:val>
                                            <p:fltVal val="0"/>
                                          </p:val>
                                        </p:tav>
                                        <p:tav tm="100000">
                                          <p:val>
                                            <p:fltVal val="1"/>
                                          </p:val>
                                        </p:tav>
                                      </p:tavLst>
                                    </p:anim>
                                    <p:anim calcmode="lin" valueType="num">
                                      <p:cBhvr>
                                        <p:cTn id="9" dur="4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2C75BA3-582E-FC1E-3865-07BCE7BD840C}"/>
              </a:ext>
            </a:extLst>
          </p:cNvPr>
          <p:cNvSpPr>
            <a:spLocks noGrp="1"/>
          </p:cNvSpPr>
          <p:nvPr>
            <p:ph type="title"/>
          </p:nvPr>
        </p:nvSpPr>
        <p:spPr>
          <a:xfrm>
            <a:off x="1007935" y="161653"/>
            <a:ext cx="10492667" cy="1065321"/>
          </a:xfrm>
        </p:spPr>
        <p:txBody>
          <a:bodyPr vert="horz" lIns="91440" tIns="45720" rIns="91440" bIns="45720" rtlCol="0" anchor="ctr">
            <a:normAutofit/>
          </a:bodyPr>
          <a:lstStyle/>
          <a:p>
            <a:r>
              <a:rPr lang="en-US" sz="4000" kern="1200">
                <a:solidFill>
                  <a:schemeClr val="tx2"/>
                </a:solidFill>
                <a:latin typeface="+mj-lt"/>
                <a:ea typeface="+mj-ea"/>
                <a:cs typeface="+mj-cs"/>
              </a:rPr>
              <a:t>COMISIÓN COMUNICACIÓN</a:t>
            </a:r>
          </a:p>
        </p:txBody>
      </p:sp>
      <p:sp>
        <p:nvSpPr>
          <p:cNvPr id="2" name="CuadroTexto 1">
            <a:extLst>
              <a:ext uri="{FF2B5EF4-FFF2-40B4-BE49-F238E27FC236}">
                <a16:creationId xmlns:a16="http://schemas.microsoft.com/office/drawing/2014/main" id="{2DFCABB4-F114-9C06-225C-728D7B8C9FCE}"/>
              </a:ext>
            </a:extLst>
          </p:cNvPr>
          <p:cNvSpPr txBox="1"/>
          <p:nvPr/>
        </p:nvSpPr>
        <p:spPr>
          <a:xfrm>
            <a:off x="455130" y="4263445"/>
            <a:ext cx="6868561" cy="1154077"/>
          </a:xfrm>
          <a:prstGeom prst="rect">
            <a:avLst/>
          </a:prstGeom>
        </p:spPr>
        <p:txBody>
          <a:bodyPr vert="horz" lIns="91440" tIns="45720" rIns="91440" bIns="45720" rtlCol="0">
            <a:normAutofit/>
          </a:bodyPr>
          <a:lstStyle/>
          <a:p>
            <a:pPr marL="742950" lvl="1" indent="-285750">
              <a:lnSpc>
                <a:spcPct val="150000"/>
              </a:lnSpc>
              <a:spcAft>
                <a:spcPts val="600"/>
              </a:spcAft>
              <a:buClr>
                <a:schemeClr val="bg2">
                  <a:lumMod val="75000"/>
                </a:schemeClr>
              </a:buClr>
              <a:buFont typeface="Wingdings" pitchFamily="2" charset="2"/>
              <a:buChar char="ü"/>
            </a:pPr>
            <a:r>
              <a:rPr lang="en-US" sz="2100">
                <a:solidFill>
                  <a:schemeClr val="tx2"/>
                </a:solidFill>
              </a:rPr>
              <a:t>VIDEO CON DRON EN INSTALACIONES </a:t>
            </a:r>
          </a:p>
          <a:p>
            <a:pPr marL="742950" lvl="1" indent="-285750">
              <a:lnSpc>
                <a:spcPct val="150000"/>
              </a:lnSpc>
              <a:spcAft>
                <a:spcPts val="600"/>
              </a:spcAft>
              <a:buClr>
                <a:schemeClr val="bg2">
                  <a:lumMod val="75000"/>
                </a:schemeClr>
              </a:buClr>
              <a:buFont typeface="Wingdings" pitchFamily="2" charset="2"/>
              <a:buChar char="ü"/>
            </a:pPr>
            <a:endParaRPr lang="en-US" sz="2100">
              <a:solidFill>
                <a:schemeClr val="tx2"/>
              </a:solidFill>
            </a:endParaRPr>
          </a:p>
          <a:p>
            <a:pPr marL="742950" lvl="1" indent="-285750">
              <a:lnSpc>
                <a:spcPct val="150000"/>
              </a:lnSpc>
              <a:spcAft>
                <a:spcPts val="600"/>
              </a:spcAft>
              <a:buClr>
                <a:schemeClr val="bg2">
                  <a:lumMod val="75000"/>
                </a:schemeClr>
              </a:buClr>
              <a:buFont typeface="Wingdings" pitchFamily="2" charset="2"/>
              <a:buChar char="ü"/>
            </a:pPr>
            <a:endParaRPr lang="en-US" sz="2100">
              <a:solidFill>
                <a:schemeClr val="tx2"/>
              </a:solidFill>
            </a:endParaRPr>
          </a:p>
          <a:p>
            <a:pPr>
              <a:lnSpc>
                <a:spcPct val="150000"/>
              </a:lnSpc>
              <a:spcAft>
                <a:spcPts val="600"/>
              </a:spcAft>
              <a:buClr>
                <a:schemeClr val="bg2">
                  <a:lumMod val="75000"/>
                </a:schemeClr>
              </a:buClr>
            </a:pPr>
            <a:endParaRPr lang="en-US" sz="2100">
              <a:solidFill>
                <a:schemeClr val="tx2"/>
              </a:solidFill>
            </a:endParaRPr>
          </a:p>
        </p:txBody>
      </p:sp>
      <p:pic>
        <p:nvPicPr>
          <p:cNvPr id="7" name="3 Imagen">
            <a:extLst>
              <a:ext uri="{FF2B5EF4-FFF2-40B4-BE49-F238E27FC236}">
                <a16:creationId xmlns:a16="http://schemas.microsoft.com/office/drawing/2014/main" id="{E92BFBEE-7C25-86D8-ABB6-DCDDBAACBC9F}"/>
              </a:ext>
            </a:extLst>
          </p:cNvPr>
          <p:cNvPicPr>
            <a:picLocks/>
          </p:cNvPicPr>
          <p:nvPr/>
        </p:nvPicPr>
        <p:blipFill rotWithShape="1">
          <a:blip r:embed="rId2" cstate="print">
            <a:extLst>
              <a:ext uri="{28A0092B-C50C-407E-A947-70E740481C1C}">
                <a14:useLocalDpi xmlns:a14="http://schemas.microsoft.com/office/drawing/2010/main" val="0"/>
              </a:ext>
            </a:extLst>
          </a:blip>
          <a:srcRect l="22047" r="17174" b="1"/>
          <a:stretch/>
        </p:blipFill>
        <p:spPr>
          <a:xfrm>
            <a:off x="7753971" y="2498437"/>
            <a:ext cx="3746631" cy="2857130"/>
          </a:xfrm>
          <a:prstGeom prst="rect">
            <a:avLst/>
          </a:prstGeom>
        </p:spPr>
      </p:pic>
      <p:sp>
        <p:nvSpPr>
          <p:cNvPr id="3" name="Título 1">
            <a:extLst>
              <a:ext uri="{FF2B5EF4-FFF2-40B4-BE49-F238E27FC236}">
                <a16:creationId xmlns:a16="http://schemas.microsoft.com/office/drawing/2014/main" id="{FD694472-50DC-B8C7-D32C-77F7239FBAC5}"/>
              </a:ext>
            </a:extLst>
          </p:cNvPr>
          <p:cNvSpPr txBox="1">
            <a:spLocks/>
          </p:cNvSpPr>
          <p:nvPr/>
        </p:nvSpPr>
        <p:spPr>
          <a:xfrm>
            <a:off x="5553642" y="863440"/>
            <a:ext cx="5556739"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600"/>
              <a:t>APOYO PROMOCIÓN ALBERGUE</a:t>
            </a:r>
          </a:p>
        </p:txBody>
      </p:sp>
      <p:pic>
        <p:nvPicPr>
          <p:cNvPr id="4098" name="Picture 2" descr="Drones para frenar la epidemia de COVID-19 | BBVA">
            <a:extLst>
              <a:ext uri="{FF2B5EF4-FFF2-40B4-BE49-F238E27FC236}">
                <a16:creationId xmlns:a16="http://schemas.microsoft.com/office/drawing/2014/main" id="{91BFDB59-637F-0A1E-9730-C92F32E40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30" y="1226974"/>
            <a:ext cx="2713977" cy="1668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uzón rojo de dibujos animados pop art enviar carta | Vector Premium">
            <a:extLst>
              <a:ext uri="{FF2B5EF4-FFF2-40B4-BE49-F238E27FC236}">
                <a16:creationId xmlns:a16="http://schemas.microsoft.com/office/drawing/2014/main" id="{166FAEBC-210C-A0EC-0477-3936950B9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202" y="1202156"/>
            <a:ext cx="2260001" cy="1692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4000"/>
                                        <p:tgtEl>
                                          <p:spTgt spid="7"/>
                                        </p:tgtEl>
                                      </p:cBhvr>
                                    </p:animEffect>
                                    <p:anim calcmode="lin" valueType="num">
                                      <p:cBhvr>
                                        <p:cTn id="8" dur="4000" fill="hold"/>
                                        <p:tgtEl>
                                          <p:spTgt spid="7"/>
                                        </p:tgtEl>
                                        <p:attrNameLst>
                                          <p:attrName>ppt_w</p:attrName>
                                        </p:attrNameLst>
                                      </p:cBhvr>
                                      <p:tavLst>
                                        <p:tav tm="0" fmla="#ppt_w*sin(2.5*pi*$)">
                                          <p:val>
                                            <p:fltVal val="0"/>
                                          </p:val>
                                        </p:tav>
                                        <p:tav tm="100000">
                                          <p:val>
                                            <p:fltVal val="1"/>
                                          </p:val>
                                        </p:tav>
                                      </p:tavLst>
                                    </p:anim>
                                    <p:anim calcmode="lin" valueType="num">
                                      <p:cBhvr>
                                        <p:cTn id="9" dur="4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2C75BA3-582E-FC1E-3865-07BCE7BD840C}"/>
              </a:ext>
            </a:extLst>
          </p:cNvPr>
          <p:cNvSpPr>
            <a:spLocks noGrp="1"/>
          </p:cNvSpPr>
          <p:nvPr>
            <p:ph type="title"/>
          </p:nvPr>
        </p:nvSpPr>
        <p:spPr>
          <a:xfrm>
            <a:off x="393688" y="183251"/>
            <a:ext cx="10492667" cy="1065321"/>
          </a:xfrm>
        </p:spPr>
        <p:txBody>
          <a:bodyPr vert="horz" lIns="91440" tIns="45720" rIns="91440" bIns="45720" rtlCol="0" anchor="ctr">
            <a:normAutofit/>
          </a:bodyPr>
          <a:lstStyle/>
          <a:p>
            <a:r>
              <a:rPr lang="en-US" sz="4000" kern="1200">
                <a:solidFill>
                  <a:schemeClr val="tx2"/>
                </a:solidFill>
                <a:latin typeface="+mj-lt"/>
                <a:ea typeface="+mj-ea"/>
                <a:cs typeface="+mj-cs"/>
              </a:rPr>
              <a:t>COMISIÓN COMUNICACIÓN</a:t>
            </a:r>
          </a:p>
        </p:txBody>
      </p:sp>
      <p:sp>
        <p:nvSpPr>
          <p:cNvPr id="2" name="CuadroTexto 1">
            <a:extLst>
              <a:ext uri="{FF2B5EF4-FFF2-40B4-BE49-F238E27FC236}">
                <a16:creationId xmlns:a16="http://schemas.microsoft.com/office/drawing/2014/main" id="{2DFCABB4-F114-9C06-225C-728D7B8C9FCE}"/>
              </a:ext>
            </a:extLst>
          </p:cNvPr>
          <p:cNvSpPr txBox="1"/>
          <p:nvPr/>
        </p:nvSpPr>
        <p:spPr>
          <a:xfrm>
            <a:off x="2827248" y="1805385"/>
            <a:ext cx="5201401" cy="4869363"/>
          </a:xfrm>
          <a:prstGeom prst="rect">
            <a:avLst/>
          </a:prstGeom>
        </p:spPr>
        <p:txBody>
          <a:bodyPr vert="horz" lIns="91440" tIns="45720" rIns="91440" bIns="45720" rtlCol="0">
            <a:normAutofit fontScale="85000" lnSpcReduction="20000"/>
          </a:bodyPr>
          <a:lstStyle/>
          <a:p>
            <a:pPr marL="742950" lvl="1" indent="-285750">
              <a:lnSpc>
                <a:spcPct val="150000"/>
              </a:lnSpc>
              <a:spcAft>
                <a:spcPts val="600"/>
              </a:spcAft>
              <a:buClr>
                <a:schemeClr val="bg2">
                  <a:lumMod val="75000"/>
                </a:schemeClr>
              </a:buClr>
              <a:buFont typeface="Wingdings" pitchFamily="2" charset="2"/>
              <a:buChar char="ü"/>
            </a:pPr>
            <a:r>
              <a:rPr lang="en-US" sz="2400">
                <a:solidFill>
                  <a:schemeClr val="tx2"/>
                </a:solidFill>
              </a:rPr>
              <a:t>INCLUSIÓN</a:t>
            </a:r>
          </a:p>
          <a:p>
            <a:pPr marL="742950" lvl="1" indent="-285750">
              <a:lnSpc>
                <a:spcPct val="150000"/>
              </a:lnSpc>
              <a:spcAft>
                <a:spcPts val="600"/>
              </a:spcAft>
              <a:buClr>
                <a:schemeClr val="bg2">
                  <a:lumMod val="75000"/>
                </a:schemeClr>
              </a:buClr>
              <a:buFont typeface="Wingdings" pitchFamily="2" charset="2"/>
              <a:buChar char="ü"/>
            </a:pPr>
            <a:r>
              <a:rPr lang="en-US" sz="2400">
                <a:solidFill>
                  <a:schemeClr val="tx2"/>
                </a:solidFill>
              </a:rPr>
              <a:t>DÍA PARA RECOGER UNIFORMES EN CAQ</a:t>
            </a:r>
          </a:p>
          <a:p>
            <a:pPr marL="742950" lvl="1" indent="-285750">
              <a:lnSpc>
                <a:spcPct val="150000"/>
              </a:lnSpc>
              <a:spcAft>
                <a:spcPts val="600"/>
              </a:spcAft>
              <a:buClr>
                <a:schemeClr val="bg2">
                  <a:lumMod val="75000"/>
                </a:schemeClr>
              </a:buClr>
              <a:buFont typeface="Wingdings" pitchFamily="2" charset="2"/>
              <a:buChar char="ü"/>
            </a:pPr>
            <a:r>
              <a:rPr lang="en-US" sz="2400">
                <a:solidFill>
                  <a:schemeClr val="tx2"/>
                </a:solidFill>
              </a:rPr>
              <a:t> OLIMPIADA DE PADRES</a:t>
            </a:r>
          </a:p>
          <a:p>
            <a:pPr marL="742950" lvl="1" indent="-285750">
              <a:lnSpc>
                <a:spcPct val="150000"/>
              </a:lnSpc>
              <a:spcAft>
                <a:spcPts val="600"/>
              </a:spcAft>
              <a:buClr>
                <a:schemeClr val="bg2">
                  <a:lumMod val="75000"/>
                </a:schemeClr>
              </a:buClr>
              <a:buFont typeface="Wingdings" pitchFamily="2" charset="2"/>
              <a:buChar char="ü"/>
            </a:pPr>
            <a:r>
              <a:rPr lang="en-US" sz="2400">
                <a:solidFill>
                  <a:schemeClr val="tx2"/>
                </a:solidFill>
              </a:rPr>
              <a:t>CONCURSO DE BANDAS</a:t>
            </a:r>
          </a:p>
          <a:p>
            <a:pPr marL="742950" lvl="1" indent="-285750">
              <a:lnSpc>
                <a:spcPct val="150000"/>
              </a:lnSpc>
              <a:spcAft>
                <a:spcPts val="600"/>
              </a:spcAft>
              <a:buClr>
                <a:schemeClr val="bg2">
                  <a:lumMod val="75000"/>
                </a:schemeClr>
              </a:buClr>
              <a:buFont typeface="Wingdings" pitchFamily="2" charset="2"/>
              <a:buChar char="ü"/>
            </a:pPr>
            <a:r>
              <a:rPr lang="en-US" sz="2400">
                <a:solidFill>
                  <a:schemeClr val="tx2"/>
                </a:solidFill>
              </a:rPr>
              <a:t>FORO ESCOLAR</a:t>
            </a:r>
          </a:p>
          <a:p>
            <a:pPr marL="742950" lvl="1" indent="-285750">
              <a:lnSpc>
                <a:spcPct val="150000"/>
              </a:lnSpc>
              <a:spcAft>
                <a:spcPts val="600"/>
              </a:spcAft>
              <a:buClr>
                <a:schemeClr val="bg2">
                  <a:lumMod val="75000"/>
                </a:schemeClr>
              </a:buClr>
              <a:buFont typeface="Wingdings" pitchFamily="2" charset="2"/>
              <a:buChar char="ü"/>
            </a:pPr>
            <a:r>
              <a:rPr lang="en-US" sz="2400">
                <a:solidFill>
                  <a:schemeClr val="tx2"/>
                </a:solidFill>
              </a:rPr>
              <a:t>SHOW DE TALENTOS</a:t>
            </a:r>
          </a:p>
          <a:p>
            <a:pPr marL="742950" lvl="1" indent="-285750">
              <a:lnSpc>
                <a:spcPct val="150000"/>
              </a:lnSpc>
              <a:spcAft>
                <a:spcPts val="600"/>
              </a:spcAft>
              <a:buClr>
                <a:schemeClr val="bg2">
                  <a:lumMod val="75000"/>
                </a:schemeClr>
              </a:buClr>
              <a:buFont typeface="Wingdings" pitchFamily="2" charset="2"/>
              <a:buChar char="ü"/>
            </a:pPr>
            <a:r>
              <a:rPr lang="en-US" sz="2400">
                <a:solidFill>
                  <a:schemeClr val="tx2"/>
                </a:solidFill>
              </a:rPr>
              <a:t>DÍA DE LA FAMILIA</a:t>
            </a:r>
          </a:p>
          <a:p>
            <a:pPr marL="742950" lvl="1" indent="-285750">
              <a:lnSpc>
                <a:spcPct val="150000"/>
              </a:lnSpc>
              <a:spcAft>
                <a:spcPts val="600"/>
              </a:spcAft>
              <a:buClr>
                <a:schemeClr val="bg2">
                  <a:lumMod val="75000"/>
                </a:schemeClr>
              </a:buClr>
              <a:buFont typeface="Wingdings" pitchFamily="2" charset="2"/>
              <a:buChar char="ü"/>
            </a:pPr>
            <a:r>
              <a:rPr lang="en-US" sz="2400">
                <a:solidFill>
                  <a:schemeClr val="tx2"/>
                </a:solidFill>
              </a:rPr>
              <a:t>CONCURSO CUENTOS </a:t>
            </a:r>
          </a:p>
          <a:p>
            <a:pPr marL="742950" lvl="1" indent="-285750">
              <a:lnSpc>
                <a:spcPct val="150000"/>
              </a:lnSpc>
              <a:spcAft>
                <a:spcPts val="600"/>
              </a:spcAft>
              <a:buClr>
                <a:schemeClr val="bg2">
                  <a:lumMod val="75000"/>
                </a:schemeClr>
              </a:buClr>
              <a:buFont typeface="Wingdings" pitchFamily="2" charset="2"/>
              <a:buChar char="ü"/>
            </a:pPr>
            <a:r>
              <a:rPr lang="en-US" sz="2400">
                <a:solidFill>
                  <a:schemeClr val="tx2"/>
                </a:solidFill>
              </a:rPr>
              <a:t>DÍA DEL NIÑO</a:t>
            </a:r>
          </a:p>
          <a:p>
            <a:pPr marL="742950" lvl="1" indent="-285750">
              <a:lnSpc>
                <a:spcPct val="150000"/>
              </a:lnSpc>
              <a:spcAft>
                <a:spcPts val="600"/>
              </a:spcAft>
              <a:buClr>
                <a:schemeClr val="bg2">
                  <a:lumMod val="75000"/>
                </a:schemeClr>
              </a:buClr>
              <a:buFont typeface="Wingdings" pitchFamily="2" charset="2"/>
              <a:buChar char="ü"/>
            </a:pPr>
            <a:endParaRPr lang="en-US" sz="2400">
              <a:solidFill>
                <a:schemeClr val="tx2"/>
              </a:solidFill>
            </a:endParaRPr>
          </a:p>
          <a:p>
            <a:pPr marL="742950" lvl="1" indent="-285750">
              <a:lnSpc>
                <a:spcPct val="150000"/>
              </a:lnSpc>
              <a:spcAft>
                <a:spcPts val="600"/>
              </a:spcAft>
              <a:buClr>
                <a:schemeClr val="bg2">
                  <a:lumMod val="75000"/>
                </a:schemeClr>
              </a:buClr>
              <a:buFont typeface="Wingdings" pitchFamily="2" charset="2"/>
              <a:buChar char="ü"/>
            </a:pPr>
            <a:endParaRPr lang="en-US" sz="2400">
              <a:solidFill>
                <a:schemeClr val="tx2"/>
              </a:solidFill>
            </a:endParaRPr>
          </a:p>
          <a:p>
            <a:pPr>
              <a:lnSpc>
                <a:spcPct val="150000"/>
              </a:lnSpc>
              <a:spcAft>
                <a:spcPts val="600"/>
              </a:spcAft>
              <a:buClr>
                <a:schemeClr val="bg2">
                  <a:lumMod val="75000"/>
                </a:schemeClr>
              </a:buClr>
            </a:pPr>
            <a:endParaRPr lang="en-US" sz="2400">
              <a:solidFill>
                <a:schemeClr val="tx2"/>
              </a:solidFill>
            </a:endParaRPr>
          </a:p>
        </p:txBody>
      </p:sp>
      <p:pic>
        <p:nvPicPr>
          <p:cNvPr id="7" name="3 Imagen">
            <a:extLst>
              <a:ext uri="{FF2B5EF4-FFF2-40B4-BE49-F238E27FC236}">
                <a16:creationId xmlns:a16="http://schemas.microsoft.com/office/drawing/2014/main" id="{E92BFBEE-7C25-86D8-ABB6-DCDDBAACBC9F}"/>
              </a:ext>
            </a:extLst>
          </p:cNvPr>
          <p:cNvPicPr>
            <a:picLocks/>
          </p:cNvPicPr>
          <p:nvPr/>
        </p:nvPicPr>
        <p:blipFill rotWithShape="1">
          <a:blip r:embed="rId2" cstate="print">
            <a:extLst>
              <a:ext uri="{28A0092B-C50C-407E-A947-70E740481C1C}">
                <a14:useLocalDpi xmlns:a14="http://schemas.microsoft.com/office/drawing/2010/main" val="0"/>
              </a:ext>
            </a:extLst>
          </a:blip>
          <a:srcRect l="22047" r="17174" b="1"/>
          <a:stretch/>
        </p:blipFill>
        <p:spPr>
          <a:xfrm>
            <a:off x="7753971" y="2498437"/>
            <a:ext cx="3746631" cy="2857130"/>
          </a:xfrm>
          <a:prstGeom prst="rect">
            <a:avLst/>
          </a:prstGeom>
        </p:spPr>
      </p:pic>
      <p:sp>
        <p:nvSpPr>
          <p:cNvPr id="3" name="Título 1">
            <a:extLst>
              <a:ext uri="{FF2B5EF4-FFF2-40B4-BE49-F238E27FC236}">
                <a16:creationId xmlns:a16="http://schemas.microsoft.com/office/drawing/2014/main" id="{6ECB585B-353F-8EA6-4E40-917B6C754ECC}"/>
              </a:ext>
            </a:extLst>
          </p:cNvPr>
          <p:cNvSpPr txBox="1">
            <a:spLocks/>
          </p:cNvSpPr>
          <p:nvPr/>
        </p:nvSpPr>
        <p:spPr>
          <a:xfrm>
            <a:off x="2132133" y="651309"/>
            <a:ext cx="8240210"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600"/>
              <a:t>APOYO EVENTOS APF (FOTOGRAFÍAS, VIDEOS, ETC)</a:t>
            </a:r>
          </a:p>
        </p:txBody>
      </p:sp>
      <p:pic>
        <p:nvPicPr>
          <p:cNvPr id="6" name="Imagen 5">
            <a:extLst>
              <a:ext uri="{FF2B5EF4-FFF2-40B4-BE49-F238E27FC236}">
                <a16:creationId xmlns:a16="http://schemas.microsoft.com/office/drawing/2014/main" id="{FF217AE5-E40D-2A86-01BF-2960B665C92F}"/>
              </a:ext>
            </a:extLst>
          </p:cNvPr>
          <p:cNvPicPr>
            <a:picLocks noChangeAspect="1"/>
          </p:cNvPicPr>
          <p:nvPr/>
        </p:nvPicPr>
        <p:blipFill>
          <a:blip r:embed="rId3"/>
          <a:stretch>
            <a:fillRect/>
          </a:stretch>
        </p:blipFill>
        <p:spPr>
          <a:xfrm>
            <a:off x="393688" y="2498437"/>
            <a:ext cx="2483695" cy="2451299"/>
          </a:xfrm>
          <a:prstGeom prst="rect">
            <a:avLst/>
          </a:prstGeom>
        </p:spPr>
      </p:pic>
    </p:spTree>
    <p:extLst>
      <p:ext uri="{BB962C8B-B14F-4D97-AF65-F5344CB8AC3E}">
        <p14:creationId xmlns:p14="http://schemas.microsoft.com/office/powerpoint/2010/main" val="152935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4000"/>
                                        <p:tgtEl>
                                          <p:spTgt spid="7"/>
                                        </p:tgtEl>
                                      </p:cBhvr>
                                    </p:animEffect>
                                    <p:anim calcmode="lin" valueType="num">
                                      <p:cBhvr>
                                        <p:cTn id="8" dur="4000" fill="hold"/>
                                        <p:tgtEl>
                                          <p:spTgt spid="7"/>
                                        </p:tgtEl>
                                        <p:attrNameLst>
                                          <p:attrName>ppt_w</p:attrName>
                                        </p:attrNameLst>
                                      </p:cBhvr>
                                      <p:tavLst>
                                        <p:tav tm="0" fmla="#ppt_w*sin(2.5*pi*$)">
                                          <p:val>
                                            <p:fltVal val="0"/>
                                          </p:val>
                                        </p:tav>
                                        <p:tav tm="100000">
                                          <p:val>
                                            <p:fltVal val="1"/>
                                          </p:val>
                                        </p:tav>
                                      </p:tavLst>
                                    </p:anim>
                                    <p:anim calcmode="lin" valueType="num">
                                      <p:cBhvr>
                                        <p:cTn id="9" dur="4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2C75BA3-582E-FC1E-3865-07BCE7BD840C}"/>
              </a:ext>
            </a:extLst>
          </p:cNvPr>
          <p:cNvSpPr>
            <a:spLocks noGrp="1"/>
          </p:cNvSpPr>
          <p:nvPr>
            <p:ph type="title"/>
          </p:nvPr>
        </p:nvSpPr>
        <p:spPr>
          <a:xfrm>
            <a:off x="616020" y="305315"/>
            <a:ext cx="8675712" cy="981892"/>
          </a:xfrm>
        </p:spPr>
        <p:txBody>
          <a:bodyPr vert="horz" lIns="91440" tIns="45720" rIns="91440" bIns="45720" rtlCol="0" anchor="ctr">
            <a:normAutofit/>
          </a:bodyPr>
          <a:lstStyle/>
          <a:p>
            <a:r>
              <a:rPr lang="en-US" sz="4000" kern="1200">
                <a:solidFill>
                  <a:schemeClr val="tx2"/>
                </a:solidFill>
                <a:latin typeface="+mj-lt"/>
                <a:ea typeface="+mj-ea"/>
                <a:cs typeface="+mj-cs"/>
              </a:rPr>
              <a:t>COMISIÓN COMUNICACIÓN</a:t>
            </a:r>
          </a:p>
        </p:txBody>
      </p:sp>
      <p:pic>
        <p:nvPicPr>
          <p:cNvPr id="7" name="3 Imagen">
            <a:extLst>
              <a:ext uri="{FF2B5EF4-FFF2-40B4-BE49-F238E27FC236}">
                <a16:creationId xmlns:a16="http://schemas.microsoft.com/office/drawing/2014/main" id="{E92BFBEE-7C25-86D8-ABB6-DCDDBAACBC9F}"/>
              </a:ext>
            </a:extLst>
          </p:cNvPr>
          <p:cNvPicPr>
            <a:picLocks/>
          </p:cNvPicPr>
          <p:nvPr/>
        </p:nvPicPr>
        <p:blipFill rotWithShape="1">
          <a:blip r:embed="rId2" cstate="print">
            <a:extLst>
              <a:ext uri="{28A0092B-C50C-407E-A947-70E740481C1C}">
                <a14:useLocalDpi xmlns:a14="http://schemas.microsoft.com/office/drawing/2010/main" val="0"/>
              </a:ext>
            </a:extLst>
          </a:blip>
          <a:srcRect l="22047" r="17174" b="1"/>
          <a:stretch/>
        </p:blipFill>
        <p:spPr>
          <a:xfrm>
            <a:off x="6586071" y="1879643"/>
            <a:ext cx="5613519" cy="4109986"/>
          </a:xfrm>
          <a:prstGeom prst="rect">
            <a:avLst/>
          </a:prstGeom>
        </p:spPr>
      </p:pic>
      <p:graphicFrame>
        <p:nvGraphicFramePr>
          <p:cNvPr id="484" name="CuadroTexto 1">
            <a:extLst>
              <a:ext uri="{FF2B5EF4-FFF2-40B4-BE49-F238E27FC236}">
                <a16:creationId xmlns:a16="http://schemas.microsoft.com/office/drawing/2014/main" id="{CA07D196-B6DA-17BF-5DEA-0AB7E519A594}"/>
              </a:ext>
            </a:extLst>
          </p:cNvPr>
          <p:cNvGraphicFramePr/>
          <p:nvPr>
            <p:extLst>
              <p:ext uri="{D42A27DB-BD31-4B8C-83A1-F6EECF244321}">
                <p14:modId xmlns:p14="http://schemas.microsoft.com/office/powerpoint/2010/main" val="4172656369"/>
              </p:ext>
            </p:extLst>
          </p:nvPr>
        </p:nvGraphicFramePr>
        <p:xfrm>
          <a:off x="0" y="1666240"/>
          <a:ext cx="8046720" cy="4714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131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4000"/>
                                        <p:tgtEl>
                                          <p:spTgt spid="7"/>
                                        </p:tgtEl>
                                      </p:cBhvr>
                                    </p:animEffect>
                                    <p:anim calcmode="lin" valueType="num">
                                      <p:cBhvr>
                                        <p:cTn id="8" dur="4000" fill="hold"/>
                                        <p:tgtEl>
                                          <p:spTgt spid="7"/>
                                        </p:tgtEl>
                                        <p:attrNameLst>
                                          <p:attrName>ppt_w</p:attrName>
                                        </p:attrNameLst>
                                      </p:cBhvr>
                                      <p:tavLst>
                                        <p:tav tm="0" fmla="#ppt_w*sin(2.5*pi*$)">
                                          <p:val>
                                            <p:fltVal val="0"/>
                                          </p:val>
                                        </p:tav>
                                        <p:tav tm="100000">
                                          <p:val>
                                            <p:fltVal val="1"/>
                                          </p:val>
                                        </p:tav>
                                      </p:tavLst>
                                    </p:anim>
                                    <p:anim calcmode="lin" valueType="num">
                                      <p:cBhvr>
                                        <p:cTn id="9" dur="4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ítulo 1">
            <a:extLst>
              <a:ext uri="{FF2B5EF4-FFF2-40B4-BE49-F238E27FC236}">
                <a16:creationId xmlns:a16="http://schemas.microsoft.com/office/drawing/2014/main" id="{42B33F04-8EE0-E81C-0E93-11CE7F8B9E73}"/>
              </a:ext>
            </a:extLst>
          </p:cNvPr>
          <p:cNvSpPr txBox="1">
            <a:spLocks/>
          </p:cNvSpPr>
          <p:nvPr/>
        </p:nvSpPr>
        <p:spPr>
          <a:xfrm>
            <a:off x="387971" y="1371600"/>
            <a:ext cx="3934047" cy="41148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spcAft>
                <a:spcPts val="600"/>
              </a:spcAft>
            </a:pPr>
            <a:r>
              <a:rPr lang="en-US" kern="1200">
                <a:solidFill>
                  <a:schemeClr val="tx2"/>
                </a:solidFill>
                <a:latin typeface="+mj-lt"/>
                <a:ea typeface="+mj-ea"/>
                <a:cs typeface="+mj-cs"/>
              </a:rPr>
              <a:t>COMISIÓN COMUNICACIÓN</a:t>
            </a:r>
          </a:p>
          <a:p>
            <a:pPr algn="ctr">
              <a:spcAft>
                <a:spcPts val="600"/>
              </a:spcAft>
            </a:pPr>
            <a:endParaRPr lang="en-US"/>
          </a:p>
          <a:p>
            <a:pPr algn="ctr">
              <a:spcAft>
                <a:spcPts val="600"/>
              </a:spcAft>
            </a:pPr>
            <a:r>
              <a:rPr lang="en-US" kern="1200">
                <a:solidFill>
                  <a:schemeClr val="tx2"/>
                </a:solidFill>
                <a:latin typeface="+mj-lt"/>
                <a:ea typeface="+mj-ea"/>
                <a:cs typeface="+mj-cs"/>
              </a:rPr>
              <a:t>Se </a:t>
            </a:r>
            <a:r>
              <a:rPr lang="en-US" kern="1200" err="1">
                <a:solidFill>
                  <a:schemeClr val="tx2"/>
                </a:solidFill>
                <a:latin typeface="+mj-lt"/>
                <a:ea typeface="+mj-ea"/>
                <a:cs typeface="+mj-cs"/>
              </a:rPr>
              <a:t>presentó</a:t>
            </a:r>
            <a:r>
              <a:rPr lang="en-US" kern="1200">
                <a:solidFill>
                  <a:schemeClr val="tx2"/>
                </a:solidFill>
                <a:latin typeface="+mj-lt"/>
                <a:ea typeface="+mj-ea"/>
                <a:cs typeface="+mj-cs"/>
              </a:rPr>
              <a:t> </a:t>
            </a:r>
            <a:r>
              <a:rPr lang="en-US" kern="1200" err="1">
                <a:solidFill>
                  <a:schemeClr val="tx2"/>
                </a:solidFill>
                <a:latin typeface="+mj-lt"/>
                <a:ea typeface="+mj-ea"/>
                <a:cs typeface="+mj-cs"/>
              </a:rPr>
              <a:t>el</a:t>
            </a:r>
            <a:r>
              <a:rPr lang="en-US" kern="1200">
                <a:solidFill>
                  <a:schemeClr val="tx2"/>
                </a:solidFill>
                <a:latin typeface="+mj-lt"/>
                <a:ea typeface="+mj-ea"/>
                <a:cs typeface="+mj-cs"/>
              </a:rPr>
              <a:t> </a:t>
            </a:r>
            <a:r>
              <a:rPr lang="en-US" kern="1200" err="1">
                <a:solidFill>
                  <a:schemeClr val="tx2"/>
                </a:solidFill>
                <a:latin typeface="+mj-lt"/>
                <a:ea typeface="+mj-ea"/>
                <a:cs typeface="+mj-cs"/>
              </a:rPr>
              <a:t>calendario</a:t>
            </a:r>
            <a:r>
              <a:rPr lang="en-US" kern="1200">
                <a:solidFill>
                  <a:schemeClr val="tx2"/>
                </a:solidFill>
                <a:latin typeface="+mj-lt"/>
                <a:ea typeface="+mj-ea"/>
                <a:cs typeface="+mj-cs"/>
              </a:rPr>
              <a:t> </a:t>
            </a:r>
            <a:r>
              <a:rPr lang="en-US" kern="1200" err="1">
                <a:solidFill>
                  <a:schemeClr val="tx2"/>
                </a:solidFill>
                <a:latin typeface="+mj-lt"/>
                <a:ea typeface="+mj-ea"/>
                <a:cs typeface="+mj-cs"/>
              </a:rPr>
              <a:t>anual</a:t>
            </a:r>
            <a:endParaRPr lang="en-US" kern="1200">
              <a:solidFill>
                <a:schemeClr val="tx2"/>
              </a:solidFill>
              <a:latin typeface="+mj-lt"/>
              <a:ea typeface="+mj-ea"/>
              <a:cs typeface="+mj-cs"/>
            </a:endParaRPr>
          </a:p>
        </p:txBody>
      </p:sp>
      <p:pic>
        <p:nvPicPr>
          <p:cNvPr id="6" name="Marcador de contenido 5">
            <a:extLst>
              <a:ext uri="{FF2B5EF4-FFF2-40B4-BE49-F238E27FC236}">
                <a16:creationId xmlns:a16="http://schemas.microsoft.com/office/drawing/2014/main" id="{4998A861-EEB4-4904-10D7-47B0DD6E74CC}"/>
              </a:ext>
            </a:extLst>
          </p:cNvPr>
          <p:cNvPicPr>
            <a:picLocks noGrp="1" noChangeAspect="1"/>
          </p:cNvPicPr>
          <p:nvPr>
            <p:ph idx="1"/>
          </p:nvPr>
        </p:nvPicPr>
        <p:blipFill>
          <a:blip r:embed="rId2">
            <a:alphaModFix/>
          </a:blip>
          <a:stretch>
            <a:fillRect/>
          </a:stretch>
        </p:blipFill>
        <p:spPr>
          <a:xfrm>
            <a:off x="4566224" y="68607"/>
            <a:ext cx="6448786" cy="6789393"/>
          </a:xfrm>
          <a:prstGeom prst="rect">
            <a:avLst/>
          </a:prstGeom>
        </p:spPr>
      </p:pic>
      <p:sp>
        <p:nvSpPr>
          <p:cNvPr id="105" name="Título 1">
            <a:extLst>
              <a:ext uri="{FF2B5EF4-FFF2-40B4-BE49-F238E27FC236}">
                <a16:creationId xmlns:a16="http://schemas.microsoft.com/office/drawing/2014/main" id="{FA4D5BAF-A625-1E2A-3946-7D00C9A89C9F}"/>
              </a:ext>
            </a:extLst>
          </p:cNvPr>
          <p:cNvSpPr txBox="1">
            <a:spLocks/>
          </p:cNvSpPr>
          <p:nvPr/>
        </p:nvSpPr>
        <p:spPr>
          <a:xfrm>
            <a:off x="-2240453" y="-1812604"/>
            <a:ext cx="3063035" cy="2158409"/>
          </a:xfrm>
          <a:prstGeom prst="rect">
            <a:avLst/>
          </a:prstGeom>
        </p:spPr>
        <p:txBody>
          <a:bodyPr vert="horz" lIns="91440" tIns="45720" rIns="91440" bIns="45720" rtlCol="0">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lnSpc>
                <a:spcPct val="150000"/>
              </a:lnSpc>
              <a:spcBef>
                <a:spcPts val="1000"/>
              </a:spcBef>
              <a:buClr>
                <a:schemeClr val="bg2">
                  <a:lumMod val="75000"/>
                </a:schemeClr>
              </a:buClr>
            </a:pPr>
            <a:r>
              <a:rPr lang="en-US" sz="2000" cap="all" spc="600">
                <a:latin typeface="+mn-lt"/>
                <a:ea typeface="+mn-ea"/>
                <a:cs typeface="+mn-cs"/>
              </a:rPr>
              <a:t>CALENDARIO DE </a:t>
            </a:r>
          </a:p>
          <a:p>
            <a:pPr algn="ctr">
              <a:lnSpc>
                <a:spcPct val="150000"/>
              </a:lnSpc>
              <a:spcBef>
                <a:spcPts val="1000"/>
              </a:spcBef>
              <a:buClr>
                <a:schemeClr val="bg2">
                  <a:lumMod val="75000"/>
                </a:schemeClr>
              </a:buClr>
            </a:pPr>
            <a:r>
              <a:rPr lang="en-US" sz="2000" cap="all" spc="600">
                <a:latin typeface="+mn-lt"/>
                <a:ea typeface="+mn-ea"/>
                <a:cs typeface="+mn-cs"/>
              </a:rPr>
              <a:t>EVENTOS</a:t>
            </a:r>
          </a:p>
        </p:txBody>
      </p:sp>
      <p:pic>
        <p:nvPicPr>
          <p:cNvPr id="106" name="Imagen 105">
            <a:extLst>
              <a:ext uri="{FF2B5EF4-FFF2-40B4-BE49-F238E27FC236}">
                <a16:creationId xmlns:a16="http://schemas.microsoft.com/office/drawing/2014/main" id="{6728F239-A49E-A813-AF84-7E4FF49E15E6}"/>
              </a:ext>
            </a:extLst>
          </p:cNvPr>
          <p:cNvPicPr>
            <a:picLocks noChangeAspect="1"/>
          </p:cNvPicPr>
          <p:nvPr/>
        </p:nvPicPr>
        <p:blipFill>
          <a:blip r:embed="rId3"/>
          <a:stretch>
            <a:fillRect/>
          </a:stretch>
        </p:blipFill>
        <p:spPr>
          <a:xfrm>
            <a:off x="161422" y="5898054"/>
            <a:ext cx="1573178" cy="751093"/>
          </a:xfrm>
          <a:prstGeom prst="rect">
            <a:avLst/>
          </a:prstGeom>
        </p:spPr>
      </p:pic>
    </p:spTree>
    <p:extLst>
      <p:ext uri="{BB962C8B-B14F-4D97-AF65-F5344CB8AC3E}">
        <p14:creationId xmlns:p14="http://schemas.microsoft.com/office/powerpoint/2010/main" val="2396424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1" name="Rectangle 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118">
            <a:extLst>
              <a:ext uri="{FF2B5EF4-FFF2-40B4-BE49-F238E27FC236}">
                <a16:creationId xmlns:a16="http://schemas.microsoft.com/office/drawing/2014/main" id="{F1FA5EE8-8FDF-4249-8FBE-5EE4A41B3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029900" y="27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Rectangle 12">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5267"/>
            <a:ext cx="5300328"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888526C-6721-50F2-9B9F-EF6707184F5D}"/>
              </a:ext>
            </a:extLst>
          </p:cNvPr>
          <p:cNvSpPr>
            <a:spLocks noGrp="1"/>
          </p:cNvSpPr>
          <p:nvPr>
            <p:ph type="title"/>
          </p:nvPr>
        </p:nvSpPr>
        <p:spPr>
          <a:xfrm>
            <a:off x="781493" y="1371601"/>
            <a:ext cx="3934047" cy="4114800"/>
          </a:xfrm>
        </p:spPr>
        <p:txBody>
          <a:bodyPr>
            <a:normAutofit/>
          </a:bodyPr>
          <a:lstStyle/>
          <a:p>
            <a:pPr algn="ctr"/>
            <a:r>
              <a:rPr lang="es-ES_tradnl"/>
              <a:t>ALBERGUE</a:t>
            </a:r>
          </a:p>
        </p:txBody>
      </p:sp>
      <p:pic>
        <p:nvPicPr>
          <p:cNvPr id="4" name="Imagen 3">
            <a:extLst>
              <a:ext uri="{FF2B5EF4-FFF2-40B4-BE49-F238E27FC236}">
                <a16:creationId xmlns:a16="http://schemas.microsoft.com/office/drawing/2014/main" id="{F0CBF3EB-A0CB-CBD3-EE1B-EDF8CFC98E6D}"/>
              </a:ext>
            </a:extLst>
          </p:cNvPr>
          <p:cNvPicPr>
            <a:picLocks noChangeAspect="1"/>
          </p:cNvPicPr>
          <p:nvPr/>
        </p:nvPicPr>
        <p:blipFill>
          <a:blip r:embed="rId2">
            <a:alphaModFix/>
          </a:blip>
          <a:stretch>
            <a:fillRect/>
          </a:stretch>
        </p:blipFill>
        <p:spPr>
          <a:xfrm>
            <a:off x="6150490" y="2433528"/>
            <a:ext cx="5191350" cy="2582762"/>
          </a:xfrm>
          <a:prstGeom prst="rect">
            <a:avLst/>
          </a:prstGeom>
        </p:spPr>
      </p:pic>
    </p:spTree>
    <p:extLst>
      <p:ext uri="{BB962C8B-B14F-4D97-AF65-F5344CB8AC3E}">
        <p14:creationId xmlns:p14="http://schemas.microsoft.com/office/powerpoint/2010/main" val="3144225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C96AA63-F28E-4714-BC5C-69F35F65C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A30C2C-4A24-4BD1-94DD-339872257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B15E827-12BD-41F2-BC1C-618C30707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1750" y="1875692"/>
            <a:ext cx="10400250" cy="4117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849134F1-E379-C431-9AA9-0EBDF6900D5F}"/>
              </a:ext>
            </a:extLst>
          </p:cNvPr>
          <p:cNvSpPr>
            <a:spLocks noGrp="1"/>
          </p:cNvSpPr>
          <p:nvPr>
            <p:ph idx="1"/>
          </p:nvPr>
        </p:nvSpPr>
        <p:spPr>
          <a:xfrm>
            <a:off x="5927258" y="2230953"/>
            <a:ext cx="5223072" cy="3688038"/>
          </a:xfrm>
        </p:spPr>
        <p:txBody>
          <a:bodyPr>
            <a:normAutofit/>
          </a:bodyPr>
          <a:lstStyle/>
          <a:p>
            <a:pPr marL="285750" indent="-285750">
              <a:buFontTx/>
              <a:buChar char="-"/>
            </a:pPr>
            <a:r>
              <a:rPr lang="es-ES"/>
              <a:t>Con el aval de la Asamblea </a:t>
            </a:r>
            <a:r>
              <a:rPr lang="es-EC" sz="1800">
                <a:latin typeface="Maiandra GD" panose="020E0502030308020204" pitchFamily="34" charset="77"/>
                <a:cs typeface="Arial" panose="020B0604020202020204" pitchFamily="34" charset="0"/>
              </a:rPr>
              <a:t>c</a:t>
            </a:r>
            <a:r>
              <a:rPr lang="es-EC" sz="1800">
                <a:effectLst/>
                <a:latin typeface="Maiandra GD" panose="020E0502030308020204" pitchFamily="34" charset="77"/>
                <a:ea typeface="Times New Roman" panose="02020603050405020304" pitchFamily="18" charset="0"/>
                <a:cs typeface="Arial" panose="020B0604020202020204" pitchFamily="34" charset="0"/>
              </a:rPr>
              <a:t>on fondos del año escolar anterior, se compró un nuevo tractor podador.</a:t>
            </a:r>
          </a:p>
          <a:p>
            <a:pPr marL="285750" indent="-285750">
              <a:buFontTx/>
              <a:buChar char="-"/>
            </a:pPr>
            <a:r>
              <a:rPr lang="es-MX" sz="1800">
                <a:effectLst/>
                <a:latin typeface="Maiandra GD" panose="020E0502030308020204" pitchFamily="34" charset="77"/>
                <a:ea typeface="Calibri" panose="020F0502020204030204" pitchFamily="34" charset="0"/>
                <a:cs typeface="Times New Roman" panose="02020603050405020304" pitchFamily="18" charset="0"/>
              </a:rPr>
              <a:t>En enero de 2023, se realizó la gestión para que el colegio done a la APF, el tractor que darán de baja. La APF recibió este tractor y se hizo la gestión pertinente para que a cambio de este nos entreguen una desbrozadora nueva.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EC" sz="180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Tx/>
              <a:buChar char="-"/>
            </a:pPr>
            <a:endParaRPr lang="es-EC" sz="1800">
              <a:effectLst/>
              <a:latin typeface="Times New Roman" panose="02020603050405020304" pitchFamily="18" charset="0"/>
              <a:ea typeface="Calibri" panose="020F0502020204030204" pitchFamily="34" charset="0"/>
            </a:endParaRPr>
          </a:p>
          <a:p>
            <a:endParaRPr lang="es-ES_tradnl"/>
          </a:p>
        </p:txBody>
      </p:sp>
      <p:grpSp>
        <p:nvGrpSpPr>
          <p:cNvPr id="18" name="Group 17">
            <a:extLst>
              <a:ext uri="{FF2B5EF4-FFF2-40B4-BE49-F238E27FC236}">
                <a16:creationId xmlns:a16="http://schemas.microsoft.com/office/drawing/2014/main" id="{517CF08E-81E5-44F6-BB46-EB670267F3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00536" y="6634"/>
            <a:ext cx="769078" cy="6805683"/>
            <a:chOff x="11200536" y="6634"/>
            <a:chExt cx="769078" cy="6805683"/>
          </a:xfrm>
        </p:grpSpPr>
        <p:sp>
          <p:nvSpPr>
            <p:cNvPr id="19" name="Freeform 6">
              <a:extLst>
                <a:ext uri="{FF2B5EF4-FFF2-40B4-BE49-F238E27FC236}">
                  <a16:creationId xmlns:a16="http://schemas.microsoft.com/office/drawing/2014/main" id="{3559DE13-3B54-4C39-AABC-8D5BF8E165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484" y="387676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90821BA4-6531-456A-BDE6-A54FAD8750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7653" y="66549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3">
              <a:extLst>
                <a:ext uri="{FF2B5EF4-FFF2-40B4-BE49-F238E27FC236}">
                  <a16:creationId xmlns:a16="http://schemas.microsoft.com/office/drawing/2014/main" id="{87AE2E7E-0603-44E2-A909-79B7360362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8766" y="733708"/>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1">
              <a:extLst>
                <a:ext uri="{FF2B5EF4-FFF2-40B4-BE49-F238E27FC236}">
                  <a16:creationId xmlns:a16="http://schemas.microsoft.com/office/drawing/2014/main" id="{177A47FB-F335-4B41-8CFE-C6B5AC7995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66724" y="95141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3">
              <a:extLst>
                <a:ext uri="{FF2B5EF4-FFF2-40B4-BE49-F238E27FC236}">
                  <a16:creationId xmlns:a16="http://schemas.microsoft.com/office/drawing/2014/main" id="{4662D92B-A83E-46DA-8296-6723B598C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4810" y="119019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4">
              <a:extLst>
                <a:ext uri="{FF2B5EF4-FFF2-40B4-BE49-F238E27FC236}">
                  <a16:creationId xmlns:a16="http://schemas.microsoft.com/office/drawing/2014/main" id="{3BA75776-F11A-4569-A1FA-12DE7D1512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8692" y="438960"/>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5">
              <a:extLst>
                <a:ext uri="{FF2B5EF4-FFF2-40B4-BE49-F238E27FC236}">
                  <a16:creationId xmlns:a16="http://schemas.microsoft.com/office/drawing/2014/main" id="{9BC25FDA-822B-466F-889E-2A93E425D0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4670" y="139979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6">
              <a:extLst>
                <a:ext uri="{FF2B5EF4-FFF2-40B4-BE49-F238E27FC236}">
                  <a16:creationId xmlns:a16="http://schemas.microsoft.com/office/drawing/2014/main" id="{79A18245-B3B1-462E-882F-D17A5CA34C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4366" y="2229829"/>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7">
              <a:extLst>
                <a:ext uri="{FF2B5EF4-FFF2-40B4-BE49-F238E27FC236}">
                  <a16:creationId xmlns:a16="http://schemas.microsoft.com/office/drawing/2014/main" id="{C395AEE5-1D1E-4703-9445-08400118B7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0819" y="160953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9">
              <a:extLst>
                <a:ext uri="{FF2B5EF4-FFF2-40B4-BE49-F238E27FC236}">
                  <a16:creationId xmlns:a16="http://schemas.microsoft.com/office/drawing/2014/main" id="{F0C3FC3E-118E-486A-B9B0-ED0637B766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0269" y="269583"/>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0">
              <a:extLst>
                <a:ext uri="{FF2B5EF4-FFF2-40B4-BE49-F238E27FC236}">
                  <a16:creationId xmlns:a16="http://schemas.microsoft.com/office/drawing/2014/main" id="{26D275FB-31A3-4314-9317-4849CA12C6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5500" y="183933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1">
              <a:extLst>
                <a:ext uri="{FF2B5EF4-FFF2-40B4-BE49-F238E27FC236}">
                  <a16:creationId xmlns:a16="http://schemas.microsoft.com/office/drawing/2014/main" id="{E5D99F52-7D39-44D8-A4A9-7C06CF62E1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5740" y="6049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8">
              <a:extLst>
                <a:ext uri="{FF2B5EF4-FFF2-40B4-BE49-F238E27FC236}">
                  <a16:creationId xmlns:a16="http://schemas.microsoft.com/office/drawing/2014/main" id="{E6CF7133-7E51-4736-A856-A8BECF0ABD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01035" y="65743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79">
              <a:extLst>
                <a:ext uri="{FF2B5EF4-FFF2-40B4-BE49-F238E27FC236}">
                  <a16:creationId xmlns:a16="http://schemas.microsoft.com/office/drawing/2014/main" id="{ED035EE5-C391-4BDE-95DF-BBA013171A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13407" y="88847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0">
              <a:extLst>
                <a:ext uri="{FF2B5EF4-FFF2-40B4-BE49-F238E27FC236}">
                  <a16:creationId xmlns:a16="http://schemas.microsoft.com/office/drawing/2014/main" id="{3CAE04B2-FF88-4C85-AB14-FC23EE8ABC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08066" y="112627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1">
              <a:extLst>
                <a:ext uri="{FF2B5EF4-FFF2-40B4-BE49-F238E27FC236}">
                  <a16:creationId xmlns:a16="http://schemas.microsoft.com/office/drawing/2014/main" id="{C5A5F682-69BF-4078-9BCF-77627DAECE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1116" y="213932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82">
              <a:extLst>
                <a:ext uri="{FF2B5EF4-FFF2-40B4-BE49-F238E27FC236}">
                  <a16:creationId xmlns:a16="http://schemas.microsoft.com/office/drawing/2014/main" id="{B0C60EAB-965C-45D4-905F-248F70ADC4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8952" y="1916872"/>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3">
              <a:extLst>
                <a:ext uri="{FF2B5EF4-FFF2-40B4-BE49-F238E27FC236}">
                  <a16:creationId xmlns:a16="http://schemas.microsoft.com/office/drawing/2014/main" id="{4A3FD506-CA63-4DF9-A202-14BBE1E690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1509" y="1602084"/>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4">
              <a:extLst>
                <a:ext uri="{FF2B5EF4-FFF2-40B4-BE49-F238E27FC236}">
                  <a16:creationId xmlns:a16="http://schemas.microsoft.com/office/drawing/2014/main" id="{8A1A9374-1E0B-45C8-9ABF-FE88E8B7B7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82525" y="45284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6">
              <a:extLst>
                <a:ext uri="{FF2B5EF4-FFF2-40B4-BE49-F238E27FC236}">
                  <a16:creationId xmlns:a16="http://schemas.microsoft.com/office/drawing/2014/main" id="{56F7F0EC-D508-4D4D-84FD-2DF89A184A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2494" y="106836"/>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9">
              <a:extLst>
                <a:ext uri="{FF2B5EF4-FFF2-40B4-BE49-F238E27FC236}">
                  <a16:creationId xmlns:a16="http://schemas.microsoft.com/office/drawing/2014/main" id="{35561119-49AB-47DF-A06C-3E511AC713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297" y="138973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0">
              <a:extLst>
                <a:ext uri="{FF2B5EF4-FFF2-40B4-BE49-F238E27FC236}">
                  <a16:creationId xmlns:a16="http://schemas.microsoft.com/office/drawing/2014/main" id="{CBC6227B-B5C9-4774-843A-EE9269DE8E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25149" y="201264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2">
              <a:extLst>
                <a:ext uri="{FF2B5EF4-FFF2-40B4-BE49-F238E27FC236}">
                  <a16:creationId xmlns:a16="http://schemas.microsoft.com/office/drawing/2014/main" id="{65FB2135-8B7A-4056-8941-08CA2C9958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4094" y="1471084"/>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23">
              <a:extLst>
                <a:ext uri="{FF2B5EF4-FFF2-40B4-BE49-F238E27FC236}">
                  <a16:creationId xmlns:a16="http://schemas.microsoft.com/office/drawing/2014/main" id="{5BBDF489-D582-4133-A7E8-90AE9FF261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16322" y="217456"/>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30">
              <a:extLst>
                <a:ext uri="{FF2B5EF4-FFF2-40B4-BE49-F238E27FC236}">
                  <a16:creationId xmlns:a16="http://schemas.microsoft.com/office/drawing/2014/main" id="{CE34ECC8-EC08-431B-8570-59B269FB63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5764" y="439271"/>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31">
              <a:extLst>
                <a:ext uri="{FF2B5EF4-FFF2-40B4-BE49-F238E27FC236}">
                  <a16:creationId xmlns:a16="http://schemas.microsoft.com/office/drawing/2014/main" id="{EA149899-00E0-41BE-9C0B-302D5E803F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9582" y="892662"/>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32">
              <a:extLst>
                <a:ext uri="{FF2B5EF4-FFF2-40B4-BE49-F238E27FC236}">
                  <a16:creationId xmlns:a16="http://schemas.microsoft.com/office/drawing/2014/main" id="{0EF9E608-5AFA-44B0-A96E-D2D53153BF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1237" y="177229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34">
              <a:extLst>
                <a:ext uri="{FF2B5EF4-FFF2-40B4-BE49-F238E27FC236}">
                  <a16:creationId xmlns:a16="http://schemas.microsoft.com/office/drawing/2014/main" id="{4A3E15CC-03C9-423E-BF7F-9825559C4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1385" y="190419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35">
              <a:extLst>
                <a:ext uri="{FF2B5EF4-FFF2-40B4-BE49-F238E27FC236}">
                  <a16:creationId xmlns:a16="http://schemas.microsoft.com/office/drawing/2014/main" id="{D46F411D-8A1B-43E3-B762-45456FC3ED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6921" y="668980"/>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41">
              <a:extLst>
                <a:ext uri="{FF2B5EF4-FFF2-40B4-BE49-F238E27FC236}">
                  <a16:creationId xmlns:a16="http://schemas.microsoft.com/office/drawing/2014/main" id="{879451EF-E305-4B4D-9A55-136DEAE7EE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1669" y="1120794"/>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2">
              <a:extLst>
                <a:ext uri="{FF2B5EF4-FFF2-40B4-BE49-F238E27FC236}">
                  <a16:creationId xmlns:a16="http://schemas.microsoft.com/office/drawing/2014/main" id="{452354A9-F39C-4D8A-9607-C2DA581983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3842" y="323256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33">
              <a:extLst>
                <a:ext uri="{FF2B5EF4-FFF2-40B4-BE49-F238E27FC236}">
                  <a16:creationId xmlns:a16="http://schemas.microsoft.com/office/drawing/2014/main" id="{DA0AD2FD-F119-4CA9-9593-6C6C614D03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3755" y="4323879"/>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34">
              <a:extLst>
                <a:ext uri="{FF2B5EF4-FFF2-40B4-BE49-F238E27FC236}">
                  <a16:creationId xmlns:a16="http://schemas.microsoft.com/office/drawing/2014/main" id="{0B102C25-2AC3-4ECB-A837-DEE564E25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7685" y="5321202"/>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35">
              <a:extLst>
                <a:ext uri="{FF2B5EF4-FFF2-40B4-BE49-F238E27FC236}">
                  <a16:creationId xmlns:a16="http://schemas.microsoft.com/office/drawing/2014/main" id="{D99F0FC9-C2BA-4135-AC48-038F2BDC3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3337" y="453210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36">
              <a:extLst>
                <a:ext uri="{FF2B5EF4-FFF2-40B4-BE49-F238E27FC236}">
                  <a16:creationId xmlns:a16="http://schemas.microsoft.com/office/drawing/2014/main" id="{4D12DBD6-45EE-4890-8D44-AE47704E40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5474" y="598309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37">
              <a:extLst>
                <a:ext uri="{FF2B5EF4-FFF2-40B4-BE49-F238E27FC236}">
                  <a16:creationId xmlns:a16="http://schemas.microsoft.com/office/drawing/2014/main" id="{2AC7E7B0-89B6-470F-9B86-0034453867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7240" y="299662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8">
              <a:extLst>
                <a:ext uri="{FF2B5EF4-FFF2-40B4-BE49-F238E27FC236}">
                  <a16:creationId xmlns:a16="http://schemas.microsoft.com/office/drawing/2014/main" id="{F6A43714-E09E-4071-9C39-44E7DA187B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4909" y="4836724"/>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39">
              <a:extLst>
                <a:ext uri="{FF2B5EF4-FFF2-40B4-BE49-F238E27FC236}">
                  <a16:creationId xmlns:a16="http://schemas.microsoft.com/office/drawing/2014/main" id="{2D78A8D3-851A-4E73-A416-73BF46FF86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7017" y="507784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40">
              <a:extLst>
                <a:ext uri="{FF2B5EF4-FFF2-40B4-BE49-F238E27FC236}">
                  <a16:creationId xmlns:a16="http://schemas.microsoft.com/office/drawing/2014/main" id="{618D22E3-081E-40C6-998A-732047DEC5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1981" y="253454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1">
              <a:extLst>
                <a:ext uri="{FF2B5EF4-FFF2-40B4-BE49-F238E27FC236}">
                  <a16:creationId xmlns:a16="http://schemas.microsoft.com/office/drawing/2014/main" id="{574A90FC-DFE9-4BC3-AAC7-59A1FEA8C3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5474" y="621509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2">
              <a:extLst>
                <a:ext uri="{FF2B5EF4-FFF2-40B4-BE49-F238E27FC236}">
                  <a16:creationId xmlns:a16="http://schemas.microsoft.com/office/drawing/2014/main" id="{96A3731D-DD2F-40EC-B610-86ED0D0A1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3642" y="5533115"/>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4">
              <a:extLst>
                <a:ext uri="{FF2B5EF4-FFF2-40B4-BE49-F238E27FC236}">
                  <a16:creationId xmlns:a16="http://schemas.microsoft.com/office/drawing/2014/main" id="{84210B32-84C8-46F0-BDF8-406D63A6AA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7432" y="401724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45">
              <a:extLst>
                <a:ext uri="{FF2B5EF4-FFF2-40B4-BE49-F238E27FC236}">
                  <a16:creationId xmlns:a16="http://schemas.microsoft.com/office/drawing/2014/main" id="{4319FC16-B3D1-45B1-BCB3-518D08ECC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5281" y="577306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46">
              <a:extLst>
                <a:ext uri="{FF2B5EF4-FFF2-40B4-BE49-F238E27FC236}">
                  <a16:creationId xmlns:a16="http://schemas.microsoft.com/office/drawing/2014/main" id="{C5546628-0C6F-4257-9F0B-95106D9DA6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4340" y="2767165"/>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7">
              <a:extLst>
                <a:ext uri="{FF2B5EF4-FFF2-40B4-BE49-F238E27FC236}">
                  <a16:creationId xmlns:a16="http://schemas.microsoft.com/office/drawing/2014/main" id="{616B3795-C173-47D0-8D57-5F36F7550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2485" y="3786116"/>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48">
              <a:extLst>
                <a:ext uri="{FF2B5EF4-FFF2-40B4-BE49-F238E27FC236}">
                  <a16:creationId xmlns:a16="http://schemas.microsoft.com/office/drawing/2014/main" id="{DD81769A-02B1-4E53-800A-7680B6E849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742" y="3552646"/>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9">
              <a:extLst>
                <a:ext uri="{FF2B5EF4-FFF2-40B4-BE49-F238E27FC236}">
                  <a16:creationId xmlns:a16="http://schemas.microsoft.com/office/drawing/2014/main" id="{1D59D3AE-8E57-4693-8631-0F5866391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6356" y="6444314"/>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2">
              <a:extLst>
                <a:ext uri="{FF2B5EF4-FFF2-40B4-BE49-F238E27FC236}">
                  <a16:creationId xmlns:a16="http://schemas.microsoft.com/office/drawing/2014/main" id="{D4D3C38A-BA18-4927-A7FA-296F3ECBDD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8174" y="2886960"/>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3">
              <a:extLst>
                <a:ext uri="{FF2B5EF4-FFF2-40B4-BE49-F238E27FC236}">
                  <a16:creationId xmlns:a16="http://schemas.microsoft.com/office/drawing/2014/main" id="{650E4C0F-469F-4E06-9876-B08D5D2F0B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9532" y="402557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4">
              <a:extLst>
                <a:ext uri="{FF2B5EF4-FFF2-40B4-BE49-F238E27FC236}">
                  <a16:creationId xmlns:a16="http://schemas.microsoft.com/office/drawing/2014/main" id="{04465DFF-975F-4075-AD74-FE1C3F7A31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483" y="2618652"/>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5">
              <a:extLst>
                <a:ext uri="{FF2B5EF4-FFF2-40B4-BE49-F238E27FC236}">
                  <a16:creationId xmlns:a16="http://schemas.microsoft.com/office/drawing/2014/main" id="{DFDEF8F8-7BA6-4EBF-B079-DFC485588F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8114" y="376266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6">
              <a:extLst>
                <a:ext uri="{FF2B5EF4-FFF2-40B4-BE49-F238E27FC236}">
                  <a16:creationId xmlns:a16="http://schemas.microsoft.com/office/drawing/2014/main" id="{A05C736B-A4B9-42A6-8AF4-BBA9320A4F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5896" y="5309103"/>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7">
              <a:extLst>
                <a:ext uri="{FF2B5EF4-FFF2-40B4-BE49-F238E27FC236}">
                  <a16:creationId xmlns:a16="http://schemas.microsoft.com/office/drawing/2014/main" id="{1F0588AD-0621-42D0-BD1F-D853D327B0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076" y="452512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8">
              <a:extLst>
                <a:ext uri="{FF2B5EF4-FFF2-40B4-BE49-F238E27FC236}">
                  <a16:creationId xmlns:a16="http://schemas.microsoft.com/office/drawing/2014/main" id="{DBE4C154-A54D-4158-A86C-7A49C36F3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464" y="3182385"/>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9">
              <a:extLst>
                <a:ext uri="{FF2B5EF4-FFF2-40B4-BE49-F238E27FC236}">
                  <a16:creationId xmlns:a16="http://schemas.microsoft.com/office/drawing/2014/main" id="{5BC99247-717A-4A05-BD66-2B186D6B7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721" y="559134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0">
              <a:extLst>
                <a:ext uri="{FF2B5EF4-FFF2-40B4-BE49-F238E27FC236}">
                  <a16:creationId xmlns:a16="http://schemas.microsoft.com/office/drawing/2014/main" id="{E3DB21BF-6411-4163-8660-459FB3E28A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6934" y="6183092"/>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1">
              <a:extLst>
                <a:ext uri="{FF2B5EF4-FFF2-40B4-BE49-F238E27FC236}">
                  <a16:creationId xmlns:a16="http://schemas.microsoft.com/office/drawing/2014/main" id="{0CB0A2EC-0A2C-41E9-A1A2-65A2076029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4264" y="5070698"/>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2">
              <a:extLst>
                <a:ext uri="{FF2B5EF4-FFF2-40B4-BE49-F238E27FC236}">
                  <a16:creationId xmlns:a16="http://schemas.microsoft.com/office/drawing/2014/main" id="{DE132D0D-92D7-4C61-B17F-7ED3F6CBE7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1001" y="484383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3">
              <a:extLst>
                <a:ext uri="{FF2B5EF4-FFF2-40B4-BE49-F238E27FC236}">
                  <a16:creationId xmlns:a16="http://schemas.microsoft.com/office/drawing/2014/main" id="{F70E345E-85CA-4629-9764-1DCDA9AB1A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5874" y="434420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4">
              <a:extLst>
                <a:ext uri="{FF2B5EF4-FFF2-40B4-BE49-F238E27FC236}">
                  <a16:creationId xmlns:a16="http://schemas.microsoft.com/office/drawing/2014/main" id="{5D82B7CB-97CA-4265-A963-71DF396FC3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3826" y="59244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5">
              <a:extLst>
                <a:ext uri="{FF2B5EF4-FFF2-40B4-BE49-F238E27FC236}">
                  <a16:creationId xmlns:a16="http://schemas.microsoft.com/office/drawing/2014/main" id="{79D82B52-FE60-4D9D-8A85-19BBAE175E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8835" y="237888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7">
              <a:extLst>
                <a:ext uri="{FF2B5EF4-FFF2-40B4-BE49-F238E27FC236}">
                  <a16:creationId xmlns:a16="http://schemas.microsoft.com/office/drawing/2014/main" id="{50CF3F7F-0DB1-4F9C-AC04-DD6959A7E9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4081" y="354316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5">
              <a:extLst>
                <a:ext uri="{FF2B5EF4-FFF2-40B4-BE49-F238E27FC236}">
                  <a16:creationId xmlns:a16="http://schemas.microsoft.com/office/drawing/2014/main" id="{1ADE950D-1B00-487C-94C7-86982F575A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0340" y="637098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88">
              <a:extLst>
                <a:ext uri="{FF2B5EF4-FFF2-40B4-BE49-F238E27FC236}">
                  <a16:creationId xmlns:a16="http://schemas.microsoft.com/office/drawing/2014/main" id="{0202963D-1526-46B5-8571-53B938513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8380" y="564043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29081232-DE2E-401D-A838-36A4DE37A6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610" y="531961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19">
              <a:extLst>
                <a:ext uri="{FF2B5EF4-FFF2-40B4-BE49-F238E27FC236}">
                  <a16:creationId xmlns:a16="http://schemas.microsoft.com/office/drawing/2014/main" id="{BCAD37D9-C754-4061-B880-9292A2C456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8313" y="6628011"/>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20">
              <a:extLst>
                <a:ext uri="{FF2B5EF4-FFF2-40B4-BE49-F238E27FC236}">
                  <a16:creationId xmlns:a16="http://schemas.microsoft.com/office/drawing/2014/main" id="{C310DB42-EFB8-45EF-B832-2C06C2A9C6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0862" y="3663897"/>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21">
              <a:extLst>
                <a:ext uri="{FF2B5EF4-FFF2-40B4-BE49-F238E27FC236}">
                  <a16:creationId xmlns:a16="http://schemas.microsoft.com/office/drawing/2014/main" id="{C6663622-A817-42F5-92F3-1682CA8870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1225" y="3399521"/>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25">
              <a:extLst>
                <a:ext uri="{FF2B5EF4-FFF2-40B4-BE49-F238E27FC236}">
                  <a16:creationId xmlns:a16="http://schemas.microsoft.com/office/drawing/2014/main" id="{0077573B-92FF-4BC0-9524-C41F5E4DD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3201" y="2263438"/>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26">
              <a:extLst>
                <a:ext uri="{FF2B5EF4-FFF2-40B4-BE49-F238E27FC236}">
                  <a16:creationId xmlns:a16="http://schemas.microsoft.com/office/drawing/2014/main" id="{EDF336C2-E515-4673-9116-47B62B7D9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1435" y="3115420"/>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7">
              <a:extLst>
                <a:ext uri="{FF2B5EF4-FFF2-40B4-BE49-F238E27FC236}">
                  <a16:creationId xmlns:a16="http://schemas.microsoft.com/office/drawing/2014/main" id="{20568475-49A2-4816-BBFD-180A2F2577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8525" y="4089091"/>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8">
              <a:extLst>
                <a:ext uri="{FF2B5EF4-FFF2-40B4-BE49-F238E27FC236}">
                  <a16:creationId xmlns:a16="http://schemas.microsoft.com/office/drawing/2014/main" id="{EFC1026E-235D-4826-9CD9-B27FB7F69E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8771" y="260761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29">
              <a:extLst>
                <a:ext uri="{FF2B5EF4-FFF2-40B4-BE49-F238E27FC236}">
                  <a16:creationId xmlns:a16="http://schemas.microsoft.com/office/drawing/2014/main" id="{6226F063-4E29-4F7A-8714-8DDC16B2DB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4848" y="4554297"/>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3">
              <a:extLst>
                <a:ext uri="{FF2B5EF4-FFF2-40B4-BE49-F238E27FC236}">
                  <a16:creationId xmlns:a16="http://schemas.microsoft.com/office/drawing/2014/main" id="{E9CDC4EB-0C2F-4C1D-A725-003628365D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5676" y="436028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6">
              <a:extLst>
                <a:ext uri="{FF2B5EF4-FFF2-40B4-BE49-F238E27FC236}">
                  <a16:creationId xmlns:a16="http://schemas.microsoft.com/office/drawing/2014/main" id="{0B03C95C-5B9F-4528-84A2-3DAA3E0797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3815" y="5571356"/>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37">
              <a:extLst>
                <a:ext uri="{FF2B5EF4-FFF2-40B4-BE49-F238E27FC236}">
                  <a16:creationId xmlns:a16="http://schemas.microsoft.com/office/drawing/2014/main" id="{4E502716-A1DE-4D9A-B037-563F65A9F9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8310" y="5119890"/>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38">
              <a:extLst>
                <a:ext uri="{FF2B5EF4-FFF2-40B4-BE49-F238E27FC236}">
                  <a16:creationId xmlns:a16="http://schemas.microsoft.com/office/drawing/2014/main" id="{91FE897E-F963-42E5-8C58-9BDEDA1B4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8079" y="4869804"/>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39">
              <a:extLst>
                <a:ext uri="{FF2B5EF4-FFF2-40B4-BE49-F238E27FC236}">
                  <a16:creationId xmlns:a16="http://schemas.microsoft.com/office/drawing/2014/main" id="{1624643E-95AE-4557-92F8-91CF0350EE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0825" y="6495514"/>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40">
              <a:extLst>
                <a:ext uri="{FF2B5EF4-FFF2-40B4-BE49-F238E27FC236}">
                  <a16:creationId xmlns:a16="http://schemas.microsoft.com/office/drawing/2014/main" id="{0594616A-642D-4534-BF9E-AA76CF0F48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9972" y="2844547"/>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42">
              <a:extLst>
                <a:ext uri="{FF2B5EF4-FFF2-40B4-BE49-F238E27FC236}">
                  <a16:creationId xmlns:a16="http://schemas.microsoft.com/office/drawing/2014/main" id="{2FBB010B-DE3E-407A-ACD5-2FC8BD5157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5238" y="4599467"/>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43">
              <a:extLst>
                <a:ext uri="{FF2B5EF4-FFF2-40B4-BE49-F238E27FC236}">
                  <a16:creationId xmlns:a16="http://schemas.microsoft.com/office/drawing/2014/main" id="{055EEEA1-2B7E-4DC8-B8B7-0EBB971537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2551" y="5796058"/>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44">
              <a:extLst>
                <a:ext uri="{FF2B5EF4-FFF2-40B4-BE49-F238E27FC236}">
                  <a16:creationId xmlns:a16="http://schemas.microsoft.com/office/drawing/2014/main" id="{C44A01FB-B9D7-4180-B964-C4711B3635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3684" y="602332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45">
              <a:extLst>
                <a:ext uri="{FF2B5EF4-FFF2-40B4-BE49-F238E27FC236}">
                  <a16:creationId xmlns:a16="http://schemas.microsoft.com/office/drawing/2014/main" id="{780CE3D8-0A25-4228-A8E4-E835E5D4EB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9994" y="623499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8">
              <a:extLst>
                <a:ext uri="{FF2B5EF4-FFF2-40B4-BE49-F238E27FC236}">
                  <a16:creationId xmlns:a16="http://schemas.microsoft.com/office/drawing/2014/main" id="{5E2A1F83-9EAF-4CD3-A56E-43A7440726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6537" y="67026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78">
              <a:extLst>
                <a:ext uri="{FF2B5EF4-FFF2-40B4-BE49-F238E27FC236}">
                  <a16:creationId xmlns:a16="http://schemas.microsoft.com/office/drawing/2014/main" id="{64A40F7A-C759-4716-9405-CD9D6B449B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17767" y="4309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4" name="Título 1">
            <a:extLst>
              <a:ext uri="{FF2B5EF4-FFF2-40B4-BE49-F238E27FC236}">
                <a16:creationId xmlns:a16="http://schemas.microsoft.com/office/drawing/2014/main" id="{51B5BCC0-10EE-581D-C521-F4D5CBF73A71}"/>
              </a:ext>
            </a:extLst>
          </p:cNvPr>
          <p:cNvSpPr txBox="1">
            <a:spLocks/>
          </p:cNvSpPr>
          <p:nvPr/>
        </p:nvSpPr>
        <p:spPr>
          <a:xfrm>
            <a:off x="348305" y="303106"/>
            <a:ext cx="5294064"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s-ES_tradnl"/>
              <a:t>COMISIÓN ALBERGUE</a:t>
            </a:r>
          </a:p>
        </p:txBody>
      </p:sp>
      <p:sp>
        <p:nvSpPr>
          <p:cNvPr id="105" name="Título 1">
            <a:extLst>
              <a:ext uri="{FF2B5EF4-FFF2-40B4-BE49-F238E27FC236}">
                <a16:creationId xmlns:a16="http://schemas.microsoft.com/office/drawing/2014/main" id="{AED02691-8EA9-808F-DC69-EBFFF5A9CF27}"/>
              </a:ext>
            </a:extLst>
          </p:cNvPr>
          <p:cNvSpPr txBox="1">
            <a:spLocks/>
          </p:cNvSpPr>
          <p:nvPr/>
        </p:nvSpPr>
        <p:spPr>
          <a:xfrm>
            <a:off x="4024025" y="964542"/>
            <a:ext cx="6926205"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COMPRA TRACTOR</a:t>
            </a:r>
          </a:p>
        </p:txBody>
      </p:sp>
      <p:pic>
        <p:nvPicPr>
          <p:cNvPr id="106" name="Imagen 105">
            <a:extLst>
              <a:ext uri="{FF2B5EF4-FFF2-40B4-BE49-F238E27FC236}">
                <a16:creationId xmlns:a16="http://schemas.microsoft.com/office/drawing/2014/main" id="{F98BC414-FA27-CA48-DDC7-FDDA15CDF95F}"/>
              </a:ext>
            </a:extLst>
          </p:cNvPr>
          <p:cNvPicPr>
            <a:picLocks noChangeAspect="1"/>
          </p:cNvPicPr>
          <p:nvPr/>
        </p:nvPicPr>
        <p:blipFill>
          <a:blip r:embed="rId2"/>
          <a:stretch>
            <a:fillRect/>
          </a:stretch>
        </p:blipFill>
        <p:spPr>
          <a:xfrm>
            <a:off x="161422" y="5898054"/>
            <a:ext cx="1573178" cy="751093"/>
          </a:xfrm>
          <a:prstGeom prst="rect">
            <a:avLst/>
          </a:prstGeom>
        </p:spPr>
      </p:pic>
      <p:pic>
        <p:nvPicPr>
          <p:cNvPr id="1026" name="Picture 2" descr="E100 | Tractores de Jardín | John Deere MX">
            <a:extLst>
              <a:ext uri="{FF2B5EF4-FFF2-40B4-BE49-F238E27FC236}">
                <a16:creationId xmlns:a16="http://schemas.microsoft.com/office/drawing/2014/main" id="{6922571D-DFD1-BCD1-C0E8-494200AB2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984" y="2925541"/>
            <a:ext cx="35052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42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grpSp>
        <p:nvGrpSpPr>
          <p:cNvPr id="69" name="Group 68">
            <a:extLst>
              <a:ext uri="{FF2B5EF4-FFF2-40B4-BE49-F238E27FC236}">
                <a16:creationId xmlns:a16="http://schemas.microsoft.com/office/drawing/2014/main" id="{A1B0DAD3-DAD3-4D41-8EF0-B03422E473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solidFill>
        </p:grpSpPr>
        <p:sp>
          <p:nvSpPr>
            <p:cNvPr id="70" name="Freeform 8">
              <a:extLst>
                <a:ext uri="{FF2B5EF4-FFF2-40B4-BE49-F238E27FC236}">
                  <a16:creationId xmlns:a16="http://schemas.microsoft.com/office/drawing/2014/main" id="{729F7DF5-CF56-4F67-9883-903E49BE1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 name="Freeform 10">
              <a:extLst>
                <a:ext uri="{FF2B5EF4-FFF2-40B4-BE49-F238E27FC236}">
                  <a16:creationId xmlns:a16="http://schemas.microsoft.com/office/drawing/2014/main" id="{B7E65000-B427-4CEF-B2A9-ECA839855F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 name="Freeform 15">
              <a:extLst>
                <a:ext uri="{FF2B5EF4-FFF2-40B4-BE49-F238E27FC236}">
                  <a16:creationId xmlns:a16="http://schemas.microsoft.com/office/drawing/2014/main" id="{1D82BADA-E191-4C51-A377-7D1EA989D4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 name="Freeform 18">
              <a:extLst>
                <a:ext uri="{FF2B5EF4-FFF2-40B4-BE49-F238E27FC236}">
                  <a16:creationId xmlns:a16="http://schemas.microsoft.com/office/drawing/2014/main" id="{C074E073-07CB-4DD6-BFC8-E9FD63D4AC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 name="Freeform 19">
              <a:extLst>
                <a:ext uri="{FF2B5EF4-FFF2-40B4-BE49-F238E27FC236}">
                  <a16:creationId xmlns:a16="http://schemas.microsoft.com/office/drawing/2014/main" id="{211152B9-90BD-4804-BCC5-4B0FEEF372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 name="Freeform 20">
              <a:extLst>
                <a:ext uri="{FF2B5EF4-FFF2-40B4-BE49-F238E27FC236}">
                  <a16:creationId xmlns:a16="http://schemas.microsoft.com/office/drawing/2014/main" id="{941B26CC-1C9B-4149-9647-3A0E0C9D20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 name="Freeform 22">
              <a:extLst>
                <a:ext uri="{FF2B5EF4-FFF2-40B4-BE49-F238E27FC236}">
                  <a16:creationId xmlns:a16="http://schemas.microsoft.com/office/drawing/2014/main" id="{7576EDD8-60BD-4230-9FE5-5302F91208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 name="Freeform 23">
              <a:extLst>
                <a:ext uri="{FF2B5EF4-FFF2-40B4-BE49-F238E27FC236}">
                  <a16:creationId xmlns:a16="http://schemas.microsoft.com/office/drawing/2014/main" id="{F68478BC-1899-4718-B999-C7EE2F6F5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 name="Freeform 26">
              <a:extLst>
                <a:ext uri="{FF2B5EF4-FFF2-40B4-BE49-F238E27FC236}">
                  <a16:creationId xmlns:a16="http://schemas.microsoft.com/office/drawing/2014/main" id="{B02BAA58-19A0-4BE5-8596-7AF02A91C9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 name="Freeform 27">
              <a:extLst>
                <a:ext uri="{FF2B5EF4-FFF2-40B4-BE49-F238E27FC236}">
                  <a16:creationId xmlns:a16="http://schemas.microsoft.com/office/drawing/2014/main" id="{ED0FD3ED-A6B2-480A-8B6C-36B4921644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 name="Freeform 28">
              <a:extLst>
                <a:ext uri="{FF2B5EF4-FFF2-40B4-BE49-F238E27FC236}">
                  <a16:creationId xmlns:a16="http://schemas.microsoft.com/office/drawing/2014/main" id="{46C958D0-B4D1-4E20-87DA-CDF757B56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 name="Freeform 30">
              <a:extLst>
                <a:ext uri="{FF2B5EF4-FFF2-40B4-BE49-F238E27FC236}">
                  <a16:creationId xmlns:a16="http://schemas.microsoft.com/office/drawing/2014/main" id="{3E2B5B4A-13C5-4187-BF16-1B0C4EC6D1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 name="Freeform 43">
              <a:extLst>
                <a:ext uri="{FF2B5EF4-FFF2-40B4-BE49-F238E27FC236}">
                  <a16:creationId xmlns:a16="http://schemas.microsoft.com/office/drawing/2014/main" id="{8B7A471E-57F9-4AC4-B3DE-6A75C2A490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 name="Freeform 51">
              <a:extLst>
                <a:ext uri="{FF2B5EF4-FFF2-40B4-BE49-F238E27FC236}">
                  <a16:creationId xmlns:a16="http://schemas.microsoft.com/office/drawing/2014/main" id="{01E6B5E8-B33D-4D70-B30A-823D655388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 name="Freeform 52">
              <a:extLst>
                <a:ext uri="{FF2B5EF4-FFF2-40B4-BE49-F238E27FC236}">
                  <a16:creationId xmlns:a16="http://schemas.microsoft.com/office/drawing/2014/main" id="{04BD65AE-3613-409E-859A-F5E47E7ED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 name="Freeform 53">
              <a:extLst>
                <a:ext uri="{FF2B5EF4-FFF2-40B4-BE49-F238E27FC236}">
                  <a16:creationId xmlns:a16="http://schemas.microsoft.com/office/drawing/2014/main" id="{6AC52B47-CF30-4905-A913-8016FD7DF8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 name="Freeform 54">
              <a:extLst>
                <a:ext uri="{FF2B5EF4-FFF2-40B4-BE49-F238E27FC236}">
                  <a16:creationId xmlns:a16="http://schemas.microsoft.com/office/drawing/2014/main" id="{945DD375-89B4-4594-879C-C88E3E07E4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 name="Freeform 55">
              <a:extLst>
                <a:ext uri="{FF2B5EF4-FFF2-40B4-BE49-F238E27FC236}">
                  <a16:creationId xmlns:a16="http://schemas.microsoft.com/office/drawing/2014/main" id="{4EF2ED92-CD73-4432-B715-54794B6CC8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 name="Freeform 56">
              <a:extLst>
                <a:ext uri="{FF2B5EF4-FFF2-40B4-BE49-F238E27FC236}">
                  <a16:creationId xmlns:a16="http://schemas.microsoft.com/office/drawing/2014/main" id="{4C080334-01D5-4AEE-B802-115F8FF429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 name="Freeform 57">
              <a:extLst>
                <a:ext uri="{FF2B5EF4-FFF2-40B4-BE49-F238E27FC236}">
                  <a16:creationId xmlns:a16="http://schemas.microsoft.com/office/drawing/2014/main" id="{5B2CD9BC-4DF9-4317-9F4F-168D1E48FF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0" name="Freeform 59">
              <a:extLst>
                <a:ext uri="{FF2B5EF4-FFF2-40B4-BE49-F238E27FC236}">
                  <a16:creationId xmlns:a16="http://schemas.microsoft.com/office/drawing/2014/main" id="{9ED340BE-C2EA-4C3D-9E5F-49D0601E22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1" name="Freeform 60">
              <a:extLst>
                <a:ext uri="{FF2B5EF4-FFF2-40B4-BE49-F238E27FC236}">
                  <a16:creationId xmlns:a16="http://schemas.microsoft.com/office/drawing/2014/main" id="{F83C564A-309A-4BE2-A1B7-CB9000A40F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2" name="Freeform 61">
              <a:extLst>
                <a:ext uri="{FF2B5EF4-FFF2-40B4-BE49-F238E27FC236}">
                  <a16:creationId xmlns:a16="http://schemas.microsoft.com/office/drawing/2014/main" id="{6DB3A353-2237-4080-B766-F62A628B38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3" name="Freeform 5">
              <a:extLst>
                <a:ext uri="{FF2B5EF4-FFF2-40B4-BE49-F238E27FC236}">
                  <a16:creationId xmlns:a16="http://schemas.microsoft.com/office/drawing/2014/main" id="{F97333D1-A657-49E4-BCD3-47476A14CA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4" name="Freeform 6">
              <a:extLst>
                <a:ext uri="{FF2B5EF4-FFF2-40B4-BE49-F238E27FC236}">
                  <a16:creationId xmlns:a16="http://schemas.microsoft.com/office/drawing/2014/main" id="{D848B0DC-182E-4466-BC72-7D1D16380F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5" name="Freeform 7">
              <a:extLst>
                <a:ext uri="{FF2B5EF4-FFF2-40B4-BE49-F238E27FC236}">
                  <a16:creationId xmlns:a16="http://schemas.microsoft.com/office/drawing/2014/main" id="{60CE5FE2-5C67-4168-A845-1851C07B74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6" name="Freeform 8">
              <a:extLst>
                <a:ext uri="{FF2B5EF4-FFF2-40B4-BE49-F238E27FC236}">
                  <a16:creationId xmlns:a16="http://schemas.microsoft.com/office/drawing/2014/main" id="{FFD9F71E-ACAB-4435-8558-5C891704E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7" name="Freeform 9">
              <a:extLst>
                <a:ext uri="{FF2B5EF4-FFF2-40B4-BE49-F238E27FC236}">
                  <a16:creationId xmlns:a16="http://schemas.microsoft.com/office/drawing/2014/main" id="{D8F3C4EF-CAB3-477F-9BE6-7AE0EE0861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8" name="Freeform 11">
              <a:extLst>
                <a:ext uri="{FF2B5EF4-FFF2-40B4-BE49-F238E27FC236}">
                  <a16:creationId xmlns:a16="http://schemas.microsoft.com/office/drawing/2014/main" id="{99F3B109-2DD1-4023-AB8C-C4CFFBC1EE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9" name="Freeform 12">
              <a:extLst>
                <a:ext uri="{FF2B5EF4-FFF2-40B4-BE49-F238E27FC236}">
                  <a16:creationId xmlns:a16="http://schemas.microsoft.com/office/drawing/2014/main" id="{AEE61596-3CEF-4CF6-A4FA-2262654387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0" name="Freeform 13">
              <a:extLst>
                <a:ext uri="{FF2B5EF4-FFF2-40B4-BE49-F238E27FC236}">
                  <a16:creationId xmlns:a16="http://schemas.microsoft.com/office/drawing/2014/main" id="{ACA5CDA1-D484-482B-924A-C21EFFB26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1" name="Freeform 14">
              <a:extLst>
                <a:ext uri="{FF2B5EF4-FFF2-40B4-BE49-F238E27FC236}">
                  <a16:creationId xmlns:a16="http://schemas.microsoft.com/office/drawing/2014/main" id="{8BAD048C-9E22-4DAB-BB3C-8978DFC79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2" name="Freeform 16">
              <a:extLst>
                <a:ext uri="{FF2B5EF4-FFF2-40B4-BE49-F238E27FC236}">
                  <a16:creationId xmlns:a16="http://schemas.microsoft.com/office/drawing/2014/main" id="{1A2637B3-8C74-4B55-872D-CFE1F1929A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3" name="Freeform 17">
              <a:extLst>
                <a:ext uri="{FF2B5EF4-FFF2-40B4-BE49-F238E27FC236}">
                  <a16:creationId xmlns:a16="http://schemas.microsoft.com/office/drawing/2014/main" id="{C73B0390-BD3E-4AFB-ADF3-676ECF8900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4" name="Freeform 21">
              <a:extLst>
                <a:ext uri="{FF2B5EF4-FFF2-40B4-BE49-F238E27FC236}">
                  <a16:creationId xmlns:a16="http://schemas.microsoft.com/office/drawing/2014/main" id="{35236E6F-9C25-49CE-9078-306D3A5FA0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5" name="Freeform 25">
              <a:extLst>
                <a:ext uri="{FF2B5EF4-FFF2-40B4-BE49-F238E27FC236}">
                  <a16:creationId xmlns:a16="http://schemas.microsoft.com/office/drawing/2014/main" id="{46D4BFF5-1B3A-44D0-9720-143617E009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6" name="Freeform 29">
              <a:extLst>
                <a:ext uri="{FF2B5EF4-FFF2-40B4-BE49-F238E27FC236}">
                  <a16:creationId xmlns:a16="http://schemas.microsoft.com/office/drawing/2014/main" id="{77FD726E-2EB9-4305-BEE5-7C48D51C9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7" name="Freeform 31">
              <a:extLst>
                <a:ext uri="{FF2B5EF4-FFF2-40B4-BE49-F238E27FC236}">
                  <a16:creationId xmlns:a16="http://schemas.microsoft.com/office/drawing/2014/main" id="{25E6083A-3C52-4763-92A2-1B88843EF3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8" name="Freeform 32">
              <a:extLst>
                <a:ext uri="{FF2B5EF4-FFF2-40B4-BE49-F238E27FC236}">
                  <a16:creationId xmlns:a16="http://schemas.microsoft.com/office/drawing/2014/main" id="{CA90BF22-94F7-4D52-8725-FDCE69CE6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9" name="Freeform 33">
              <a:extLst>
                <a:ext uri="{FF2B5EF4-FFF2-40B4-BE49-F238E27FC236}">
                  <a16:creationId xmlns:a16="http://schemas.microsoft.com/office/drawing/2014/main" id="{998A2F47-3F4E-4065-86CF-B49B258FF1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0" name="Freeform 34">
              <a:extLst>
                <a:ext uri="{FF2B5EF4-FFF2-40B4-BE49-F238E27FC236}">
                  <a16:creationId xmlns:a16="http://schemas.microsoft.com/office/drawing/2014/main" id="{65AF8C00-7E07-4E42-A41A-08417BB0E5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1" name="Freeform 35">
              <a:extLst>
                <a:ext uri="{FF2B5EF4-FFF2-40B4-BE49-F238E27FC236}">
                  <a16:creationId xmlns:a16="http://schemas.microsoft.com/office/drawing/2014/main" id="{E0C04B54-4EF5-4B04-A708-8339062DA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2" name="Freeform 36">
              <a:extLst>
                <a:ext uri="{FF2B5EF4-FFF2-40B4-BE49-F238E27FC236}">
                  <a16:creationId xmlns:a16="http://schemas.microsoft.com/office/drawing/2014/main" id="{C16D1625-1345-49A9-9FAE-3600E0D116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3" name="Freeform 37">
              <a:extLst>
                <a:ext uri="{FF2B5EF4-FFF2-40B4-BE49-F238E27FC236}">
                  <a16:creationId xmlns:a16="http://schemas.microsoft.com/office/drawing/2014/main" id="{B8817E5F-6964-4B89-9CD1-CD4621B6EC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4" name="Freeform 38">
              <a:extLst>
                <a:ext uri="{FF2B5EF4-FFF2-40B4-BE49-F238E27FC236}">
                  <a16:creationId xmlns:a16="http://schemas.microsoft.com/office/drawing/2014/main" id="{952E3586-DC86-4B27-AAC4-D005819D2C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5" name="Freeform 39">
              <a:extLst>
                <a:ext uri="{FF2B5EF4-FFF2-40B4-BE49-F238E27FC236}">
                  <a16:creationId xmlns:a16="http://schemas.microsoft.com/office/drawing/2014/main" id="{22CB13D9-EA0B-45B8-8E8F-3AABBE9D79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6" name="Freeform 40">
              <a:extLst>
                <a:ext uri="{FF2B5EF4-FFF2-40B4-BE49-F238E27FC236}">
                  <a16:creationId xmlns:a16="http://schemas.microsoft.com/office/drawing/2014/main" id="{3755BB78-63DB-4A8C-A113-795862B375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7" name="Freeform 41">
              <a:extLst>
                <a:ext uri="{FF2B5EF4-FFF2-40B4-BE49-F238E27FC236}">
                  <a16:creationId xmlns:a16="http://schemas.microsoft.com/office/drawing/2014/main" id="{68D97FB6-919C-4D25-A4CE-65C0BB8B4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8" name="Freeform 42">
              <a:extLst>
                <a:ext uri="{FF2B5EF4-FFF2-40B4-BE49-F238E27FC236}">
                  <a16:creationId xmlns:a16="http://schemas.microsoft.com/office/drawing/2014/main" id="{B7FB8601-BFD8-42A2-BFC8-826DA5679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9" name="Freeform 44">
              <a:extLst>
                <a:ext uri="{FF2B5EF4-FFF2-40B4-BE49-F238E27FC236}">
                  <a16:creationId xmlns:a16="http://schemas.microsoft.com/office/drawing/2014/main" id="{E66A3773-870D-43D8-97C8-9210A0288C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0" name="Freeform 45">
              <a:extLst>
                <a:ext uri="{FF2B5EF4-FFF2-40B4-BE49-F238E27FC236}">
                  <a16:creationId xmlns:a16="http://schemas.microsoft.com/office/drawing/2014/main" id="{08736EF7-6BB0-4CA8-B063-CD217FF9BF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1" name="Freeform 46">
              <a:extLst>
                <a:ext uri="{FF2B5EF4-FFF2-40B4-BE49-F238E27FC236}">
                  <a16:creationId xmlns:a16="http://schemas.microsoft.com/office/drawing/2014/main" id="{57EBF709-9E0F-48A1-BCDD-F3C74F1D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2" name="Freeform 47">
              <a:extLst>
                <a:ext uri="{FF2B5EF4-FFF2-40B4-BE49-F238E27FC236}">
                  <a16:creationId xmlns:a16="http://schemas.microsoft.com/office/drawing/2014/main" id="{251EC588-C357-470F-A194-F4A0C32B7F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3" name="Freeform 48">
              <a:extLst>
                <a:ext uri="{FF2B5EF4-FFF2-40B4-BE49-F238E27FC236}">
                  <a16:creationId xmlns:a16="http://schemas.microsoft.com/office/drawing/2014/main" id="{02592C96-1066-4F6E-9353-4FF1D5ED98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4" name="Freeform 49">
              <a:extLst>
                <a:ext uri="{FF2B5EF4-FFF2-40B4-BE49-F238E27FC236}">
                  <a16:creationId xmlns:a16="http://schemas.microsoft.com/office/drawing/2014/main" id="{B5016669-96C5-4574-B536-65060BCE97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5" name="Freeform 8">
              <a:extLst>
                <a:ext uri="{FF2B5EF4-FFF2-40B4-BE49-F238E27FC236}">
                  <a16:creationId xmlns:a16="http://schemas.microsoft.com/office/drawing/2014/main" id="{5C697245-37CA-4D12-9F8C-308595014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6" name="Freeform 106">
              <a:extLst>
                <a:ext uri="{FF2B5EF4-FFF2-40B4-BE49-F238E27FC236}">
                  <a16:creationId xmlns:a16="http://schemas.microsoft.com/office/drawing/2014/main" id="{3776B83C-39DC-4C02-B33B-848604D0A9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useBgFill="1">
        <p:nvSpPr>
          <p:cNvPr id="128" name="Rectangle 127">
            <a:extLst>
              <a:ext uri="{FF2B5EF4-FFF2-40B4-BE49-F238E27FC236}">
                <a16:creationId xmlns:a16="http://schemas.microsoft.com/office/drawing/2014/main" id="{BCAE8BE1-A178-4D43-B3B0-FF22D765F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3819626A-1849-4F10-89EC-215F6A4BC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 y="0"/>
            <a:ext cx="12192000" cy="491319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C8238B1-F21E-D820-177B-BAD4FF680071}"/>
              </a:ext>
            </a:extLst>
          </p:cNvPr>
          <p:cNvSpPr>
            <a:spLocks noGrp="1"/>
          </p:cNvSpPr>
          <p:nvPr>
            <p:ph type="title"/>
          </p:nvPr>
        </p:nvSpPr>
        <p:spPr>
          <a:xfrm>
            <a:off x="108869" y="1009650"/>
            <a:ext cx="11770530" cy="3216477"/>
          </a:xfrm>
        </p:spPr>
        <p:txBody>
          <a:bodyPr vert="horz" lIns="91440" tIns="45720" rIns="91440" bIns="45720" rtlCol="0" anchor="b">
            <a:normAutofit/>
          </a:bodyPr>
          <a:lstStyle/>
          <a:p>
            <a:pPr algn="ctr"/>
            <a:r>
              <a:rPr lang="es-ES_tradnl" sz="5400" dirty="0"/>
              <a:t>APROBACIÓN DEL ORDEN DEL DÍA </a:t>
            </a:r>
          </a:p>
        </p:txBody>
      </p:sp>
      <p:grpSp>
        <p:nvGrpSpPr>
          <p:cNvPr id="132" name="Group 131">
            <a:extLst>
              <a:ext uri="{FF2B5EF4-FFF2-40B4-BE49-F238E27FC236}">
                <a16:creationId xmlns:a16="http://schemas.microsoft.com/office/drawing/2014/main" id="{AAEF0DB4-E2F1-4DE6-A55A-B7511FD6E9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688" y="4541153"/>
            <a:ext cx="12108544" cy="653700"/>
            <a:chOff x="0" y="5833367"/>
            <a:chExt cx="12243348" cy="653700"/>
          </a:xfrm>
        </p:grpSpPr>
        <p:sp>
          <p:nvSpPr>
            <p:cNvPr id="133" name="Freeform 6">
              <a:extLst>
                <a:ext uri="{FF2B5EF4-FFF2-40B4-BE49-F238E27FC236}">
                  <a16:creationId xmlns:a16="http://schemas.microsoft.com/office/drawing/2014/main" id="{2BC91FD0-A205-4CAB-B34E-60D3788049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32866" y="626674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105">
              <a:extLst>
                <a:ext uri="{FF2B5EF4-FFF2-40B4-BE49-F238E27FC236}">
                  <a16:creationId xmlns:a16="http://schemas.microsoft.com/office/drawing/2014/main" id="{2A1EFFB9-AB17-4F59-9A3B-803325A4E7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58428" y="583855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106">
              <a:extLst>
                <a:ext uri="{FF2B5EF4-FFF2-40B4-BE49-F238E27FC236}">
                  <a16:creationId xmlns:a16="http://schemas.microsoft.com/office/drawing/2014/main" id="{E7238B80-CDF9-4CAC-9AB5-8589C82EAE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0691" y="584998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107">
              <a:extLst>
                <a:ext uri="{FF2B5EF4-FFF2-40B4-BE49-F238E27FC236}">
                  <a16:creationId xmlns:a16="http://schemas.microsoft.com/office/drawing/2014/main" id="{7EC00F0D-7BE8-4FCF-93DF-B323CEFF36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98566" y="592668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108">
              <a:extLst>
                <a:ext uri="{FF2B5EF4-FFF2-40B4-BE49-F238E27FC236}">
                  <a16:creationId xmlns:a16="http://schemas.microsoft.com/office/drawing/2014/main" id="{33447C1A-ED61-468B-B343-B12658F9C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3918" y="586222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8" name="Freeform 109">
              <a:extLst>
                <a:ext uri="{FF2B5EF4-FFF2-40B4-BE49-F238E27FC236}">
                  <a16:creationId xmlns:a16="http://schemas.microsoft.com/office/drawing/2014/main" id="{EB0725CA-1A94-46AF-8A92-278F10B16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65993" y="586548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110">
              <a:extLst>
                <a:ext uri="{FF2B5EF4-FFF2-40B4-BE49-F238E27FC236}">
                  <a16:creationId xmlns:a16="http://schemas.microsoft.com/office/drawing/2014/main" id="{3D170FF3-B996-42C2-A51A-82618850C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4969" y="586723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0" name="Freeform 111">
              <a:extLst>
                <a:ext uri="{FF2B5EF4-FFF2-40B4-BE49-F238E27FC236}">
                  <a16:creationId xmlns:a16="http://schemas.microsoft.com/office/drawing/2014/main" id="{E5FDE205-773C-4587-B06D-BD482FC0A7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07232" y="587772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1" name="Freeform 112">
              <a:extLst>
                <a:ext uri="{FF2B5EF4-FFF2-40B4-BE49-F238E27FC236}">
                  <a16:creationId xmlns:a16="http://schemas.microsoft.com/office/drawing/2014/main" id="{C49746F8-1BCF-49C2-A1C5-D2B85E7C05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45291" y="583336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2" name="Freeform 122">
              <a:extLst>
                <a:ext uri="{FF2B5EF4-FFF2-40B4-BE49-F238E27FC236}">
                  <a16:creationId xmlns:a16="http://schemas.microsoft.com/office/drawing/2014/main" id="{F45277B2-9094-4445-86D8-C91D65F5DC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72383" y="616744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3" name="Freeform 123">
              <a:extLst>
                <a:ext uri="{FF2B5EF4-FFF2-40B4-BE49-F238E27FC236}">
                  <a16:creationId xmlns:a16="http://schemas.microsoft.com/office/drawing/2014/main" id="{2BBFD32C-2D27-415E-8430-8BDD8D97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0525" y="613684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4" name="Freeform 130">
              <a:extLst>
                <a:ext uri="{FF2B5EF4-FFF2-40B4-BE49-F238E27FC236}">
                  <a16:creationId xmlns:a16="http://schemas.microsoft.com/office/drawing/2014/main" id="{D43C7D72-4A00-4EF4-BF13-BAC4F04EEE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67876" y="613368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5" name="Freeform 131">
              <a:extLst>
                <a:ext uri="{FF2B5EF4-FFF2-40B4-BE49-F238E27FC236}">
                  <a16:creationId xmlns:a16="http://schemas.microsoft.com/office/drawing/2014/main" id="{3CC17EEB-009B-460C-B97D-E23BAC8CF5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3018" y="616458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6" name="Freeform 132">
              <a:extLst>
                <a:ext uri="{FF2B5EF4-FFF2-40B4-BE49-F238E27FC236}">
                  <a16:creationId xmlns:a16="http://schemas.microsoft.com/office/drawing/2014/main" id="{3CA392E7-2C5E-430E-A285-A43F098A81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80494" y="620600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7" name="Freeform 134">
              <a:extLst>
                <a:ext uri="{FF2B5EF4-FFF2-40B4-BE49-F238E27FC236}">
                  <a16:creationId xmlns:a16="http://schemas.microsoft.com/office/drawing/2014/main" id="{3808FC12-3932-4A3D-812C-171F140EE5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76791" y="621197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8" name="Freeform 135">
              <a:extLst>
                <a:ext uri="{FF2B5EF4-FFF2-40B4-BE49-F238E27FC236}">
                  <a16:creationId xmlns:a16="http://schemas.microsoft.com/office/drawing/2014/main" id="{80BFA6D6-7979-45B4-BDD2-F6EB244C17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8831" y="61180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9" name="Freeform 141">
              <a:extLst>
                <a:ext uri="{FF2B5EF4-FFF2-40B4-BE49-F238E27FC236}">
                  <a16:creationId xmlns:a16="http://schemas.microsoft.com/office/drawing/2014/main" id="{87BF3F25-EA1A-4783-9568-76113FBBB6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77721" y="619248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0" name="Freeform 91">
              <a:extLst>
                <a:ext uri="{FF2B5EF4-FFF2-40B4-BE49-F238E27FC236}">
                  <a16:creationId xmlns:a16="http://schemas.microsoft.com/office/drawing/2014/main" id="{81E3D954-5AA5-49A8-9BA6-C4FC208B2F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9219" y="592543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1" name="Freeform 92">
              <a:extLst>
                <a:ext uri="{FF2B5EF4-FFF2-40B4-BE49-F238E27FC236}">
                  <a16:creationId xmlns:a16="http://schemas.microsoft.com/office/drawing/2014/main" id="{C62E369F-72C7-4158-B7A6-D6C81689AA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43340" y="586221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2" name="Freeform 93">
              <a:extLst>
                <a:ext uri="{FF2B5EF4-FFF2-40B4-BE49-F238E27FC236}">
                  <a16:creationId xmlns:a16="http://schemas.microsoft.com/office/drawing/2014/main" id="{80849728-9BE8-4333-B5AA-376DF750BD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25078" y="588477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3" name="Freeform 94">
              <a:extLst>
                <a:ext uri="{FF2B5EF4-FFF2-40B4-BE49-F238E27FC236}">
                  <a16:creationId xmlns:a16="http://schemas.microsoft.com/office/drawing/2014/main" id="{FBD2BA47-7553-4D8B-A6D4-29F078E164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55785" y="597086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4" name="Freeform 95">
              <a:extLst>
                <a:ext uri="{FF2B5EF4-FFF2-40B4-BE49-F238E27FC236}">
                  <a16:creationId xmlns:a16="http://schemas.microsoft.com/office/drawing/2014/main" id="{74D636C8-7F45-489F-8810-6905B1AE0C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38154" y="59149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5" name="Freeform 96">
              <a:extLst>
                <a:ext uri="{FF2B5EF4-FFF2-40B4-BE49-F238E27FC236}">
                  <a16:creationId xmlns:a16="http://schemas.microsoft.com/office/drawing/2014/main" id="{4C7E2056-38D8-4E5E-848D-6609AAEFF4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56561" y="592149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6" name="Freeform 97">
              <a:extLst>
                <a:ext uri="{FF2B5EF4-FFF2-40B4-BE49-F238E27FC236}">
                  <a16:creationId xmlns:a16="http://schemas.microsoft.com/office/drawing/2014/main" id="{1FA0FFA1-3A5B-46CA-8C5D-AD895EA57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50229" y="59239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7" name="Freeform 98">
              <a:extLst>
                <a:ext uri="{FF2B5EF4-FFF2-40B4-BE49-F238E27FC236}">
                  <a16:creationId xmlns:a16="http://schemas.microsoft.com/office/drawing/2014/main" id="{675FD8BB-1EA3-4596-9703-4F8866D5A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31821" y="592394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8" name="Freeform 99">
              <a:extLst>
                <a:ext uri="{FF2B5EF4-FFF2-40B4-BE49-F238E27FC236}">
                  <a16:creationId xmlns:a16="http://schemas.microsoft.com/office/drawing/2014/main" id="{84DC6FFB-600D-4CED-A125-D2AB1D6F6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25006" y="59239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100">
              <a:extLst>
                <a:ext uri="{FF2B5EF4-FFF2-40B4-BE49-F238E27FC236}">
                  <a16:creationId xmlns:a16="http://schemas.microsoft.com/office/drawing/2014/main" id="{DD899978-14D8-4E2A-BCEB-EF6D13916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77354" y="592394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0" name="Freeform 101">
              <a:extLst>
                <a:ext uri="{FF2B5EF4-FFF2-40B4-BE49-F238E27FC236}">
                  <a16:creationId xmlns:a16="http://schemas.microsoft.com/office/drawing/2014/main" id="{5B59BD92-A99F-4F44-9D1F-561AB49B91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74567" y="593047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1" name="Freeform 102">
              <a:extLst>
                <a:ext uri="{FF2B5EF4-FFF2-40B4-BE49-F238E27FC236}">
                  <a16:creationId xmlns:a16="http://schemas.microsoft.com/office/drawing/2014/main" id="{6733D532-6F62-4525-B661-2AF7E63AC0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34759" y="593378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2" name="Freeform 103">
              <a:extLst>
                <a:ext uri="{FF2B5EF4-FFF2-40B4-BE49-F238E27FC236}">
                  <a16:creationId xmlns:a16="http://schemas.microsoft.com/office/drawing/2014/main" id="{48C0D2C8-88E5-4E19-8FE1-246ED12E60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14652" y="593945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3" name="Freeform 104">
              <a:extLst>
                <a:ext uri="{FF2B5EF4-FFF2-40B4-BE49-F238E27FC236}">
                  <a16:creationId xmlns:a16="http://schemas.microsoft.com/office/drawing/2014/main" id="{0E95B9EB-D73A-4979-9F2F-10C9CF8EBE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3918" y="593945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Freeform 113">
              <a:extLst>
                <a:ext uri="{FF2B5EF4-FFF2-40B4-BE49-F238E27FC236}">
                  <a16:creationId xmlns:a16="http://schemas.microsoft.com/office/drawing/2014/main" id="{33565EB2-4584-4F8D-97E7-DF87DB3B4E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52139" y="598514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5" name="Freeform 114">
              <a:extLst>
                <a:ext uri="{FF2B5EF4-FFF2-40B4-BE49-F238E27FC236}">
                  <a16:creationId xmlns:a16="http://schemas.microsoft.com/office/drawing/2014/main" id="{93D61EE8-FE02-45F6-98C2-D410B4267D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18593" y="598514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6" name="Freeform 115">
              <a:extLst>
                <a:ext uri="{FF2B5EF4-FFF2-40B4-BE49-F238E27FC236}">
                  <a16:creationId xmlns:a16="http://schemas.microsoft.com/office/drawing/2014/main" id="{D4D8B720-4586-4359-9303-02F8D58ED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81447" y="599086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7" name="Freeform 117">
              <a:extLst>
                <a:ext uri="{FF2B5EF4-FFF2-40B4-BE49-F238E27FC236}">
                  <a16:creationId xmlns:a16="http://schemas.microsoft.com/office/drawing/2014/main" id="{67BC569A-1D14-40F6-B1ED-429CAB83E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76684" y="600310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8" name="Freeform 118">
              <a:extLst>
                <a:ext uri="{FF2B5EF4-FFF2-40B4-BE49-F238E27FC236}">
                  <a16:creationId xmlns:a16="http://schemas.microsoft.com/office/drawing/2014/main" id="{563EF170-082E-4AC9-8470-C1F986984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8" y="600636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9" name="Freeform 119">
              <a:extLst>
                <a:ext uri="{FF2B5EF4-FFF2-40B4-BE49-F238E27FC236}">
                  <a16:creationId xmlns:a16="http://schemas.microsoft.com/office/drawing/2014/main" id="{7C735B47-24EC-470D-8A76-B059F9162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54193" y="594708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0" name="Freeform 120">
              <a:extLst>
                <a:ext uri="{FF2B5EF4-FFF2-40B4-BE49-F238E27FC236}">
                  <a16:creationId xmlns:a16="http://schemas.microsoft.com/office/drawing/2014/main" id="{356A1A8A-BA81-46A2-80A7-4446CCC18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22857" y="624904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1" name="Freeform 121">
              <a:extLst>
                <a:ext uri="{FF2B5EF4-FFF2-40B4-BE49-F238E27FC236}">
                  <a16:creationId xmlns:a16="http://schemas.microsoft.com/office/drawing/2014/main" id="{B800E226-AB3E-4B1E-ABCB-F2CC2441CA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37067" y="626003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2" name="Freeform 125">
              <a:extLst>
                <a:ext uri="{FF2B5EF4-FFF2-40B4-BE49-F238E27FC236}">
                  <a16:creationId xmlns:a16="http://schemas.microsoft.com/office/drawing/2014/main" id="{25BB6246-076E-4BF1-84A1-FA00DFF6DB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4022" y="6238145"/>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3" name="Freeform 126">
              <a:extLst>
                <a:ext uri="{FF2B5EF4-FFF2-40B4-BE49-F238E27FC236}">
                  <a16:creationId xmlns:a16="http://schemas.microsoft.com/office/drawing/2014/main" id="{0737E152-D949-48FA-BBB9-D335340C8E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0834" y="6249979"/>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127">
              <a:extLst>
                <a:ext uri="{FF2B5EF4-FFF2-40B4-BE49-F238E27FC236}">
                  <a16:creationId xmlns:a16="http://schemas.microsoft.com/office/drawing/2014/main" id="{B6CD5183-FDE3-43C7-B69C-4FE34C83DE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25618" y="624997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128">
              <a:extLst>
                <a:ext uri="{FF2B5EF4-FFF2-40B4-BE49-F238E27FC236}">
                  <a16:creationId xmlns:a16="http://schemas.microsoft.com/office/drawing/2014/main" id="{A1FC748D-6CD1-4630-BD03-91443D49D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52808" y="625324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129">
              <a:extLst>
                <a:ext uri="{FF2B5EF4-FFF2-40B4-BE49-F238E27FC236}">
                  <a16:creationId xmlns:a16="http://schemas.microsoft.com/office/drawing/2014/main" id="{806ADF7D-E22E-4CC0-A5FA-13FF7314C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00604" y="6253241"/>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133">
              <a:extLst>
                <a:ext uri="{FF2B5EF4-FFF2-40B4-BE49-F238E27FC236}">
                  <a16:creationId xmlns:a16="http://schemas.microsoft.com/office/drawing/2014/main" id="{D92F6CB0-7C26-40A2-BE61-F5B956691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07420" y="6262219"/>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136">
              <a:extLst>
                <a:ext uri="{FF2B5EF4-FFF2-40B4-BE49-F238E27FC236}">
                  <a16:creationId xmlns:a16="http://schemas.microsoft.com/office/drawing/2014/main" id="{BE354CED-9FB3-47F2-AF83-42F52F6172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68517" y="6274085"/>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137">
              <a:extLst>
                <a:ext uri="{FF2B5EF4-FFF2-40B4-BE49-F238E27FC236}">
                  <a16:creationId xmlns:a16="http://schemas.microsoft.com/office/drawing/2014/main" id="{4A005BFC-833D-4699-99AB-16DDBC5B6F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68636" y="627772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138">
              <a:extLst>
                <a:ext uri="{FF2B5EF4-FFF2-40B4-BE49-F238E27FC236}">
                  <a16:creationId xmlns:a16="http://schemas.microsoft.com/office/drawing/2014/main" id="{FB639FC6-38FA-4FEE-B247-02D4AB6995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16079" y="6280172"/>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139">
              <a:extLst>
                <a:ext uri="{FF2B5EF4-FFF2-40B4-BE49-F238E27FC236}">
                  <a16:creationId xmlns:a16="http://schemas.microsoft.com/office/drawing/2014/main" id="{67B04E28-283D-4C2A-8993-07F7594742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7" y="628669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140">
              <a:extLst>
                <a:ext uri="{FF2B5EF4-FFF2-40B4-BE49-F238E27FC236}">
                  <a16:creationId xmlns:a16="http://schemas.microsoft.com/office/drawing/2014/main" id="{F369C421-E6B1-47CB-8D36-602DCFD084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95618" y="628996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142">
              <a:extLst>
                <a:ext uri="{FF2B5EF4-FFF2-40B4-BE49-F238E27FC236}">
                  <a16:creationId xmlns:a16="http://schemas.microsoft.com/office/drawing/2014/main" id="{A7CC56DE-C7CA-4190-A19D-77192BE4DE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6179" y="6316892"/>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143">
              <a:extLst>
                <a:ext uri="{FF2B5EF4-FFF2-40B4-BE49-F238E27FC236}">
                  <a16:creationId xmlns:a16="http://schemas.microsoft.com/office/drawing/2014/main" id="{55F7DE38-BD8A-4B0C-AF46-B87EB85D49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93248" y="6320155"/>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144">
              <a:extLst>
                <a:ext uri="{FF2B5EF4-FFF2-40B4-BE49-F238E27FC236}">
                  <a16:creationId xmlns:a16="http://schemas.microsoft.com/office/drawing/2014/main" id="{A74A8E74-E14E-4CDE-A845-825C1C6567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61757" y="631689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145">
              <a:extLst>
                <a:ext uri="{FF2B5EF4-FFF2-40B4-BE49-F238E27FC236}">
                  <a16:creationId xmlns:a16="http://schemas.microsoft.com/office/drawing/2014/main" id="{1C2158A2-4E01-4AE9-B845-853B79DE31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1778" y="632260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7" name="Freeform 8">
              <a:extLst>
                <a:ext uri="{FF2B5EF4-FFF2-40B4-BE49-F238E27FC236}">
                  <a16:creationId xmlns:a16="http://schemas.microsoft.com/office/drawing/2014/main" id="{65867385-C75B-4A79-AEFE-EB93F5EA7F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27269" y="628058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8" name="Freeform 8">
              <a:extLst>
                <a:ext uri="{FF2B5EF4-FFF2-40B4-BE49-F238E27FC236}">
                  <a16:creationId xmlns:a16="http://schemas.microsoft.com/office/drawing/2014/main" id="{90E22355-6E51-41B6-BD18-9A8997404F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018" y="584276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9" name="Freeform 106">
              <a:extLst>
                <a:ext uri="{FF2B5EF4-FFF2-40B4-BE49-F238E27FC236}">
                  <a16:creationId xmlns:a16="http://schemas.microsoft.com/office/drawing/2014/main" id="{27E6A046-7529-479D-99F7-5996433A82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0" y="605725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0" name="Freeform 120">
              <a:extLst>
                <a:ext uri="{FF2B5EF4-FFF2-40B4-BE49-F238E27FC236}">
                  <a16:creationId xmlns:a16="http://schemas.microsoft.com/office/drawing/2014/main" id="{E65827C4-2719-433B-916A-B34ABA9F24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137524" y="594290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1" name="Freeform 120">
              <a:extLst>
                <a:ext uri="{FF2B5EF4-FFF2-40B4-BE49-F238E27FC236}">
                  <a16:creationId xmlns:a16="http://schemas.microsoft.com/office/drawing/2014/main" id="{E2CC6139-E679-4C4E-AFFB-76EA1D488D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19407" y="595169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2" name="Freeform 125">
              <a:extLst>
                <a:ext uri="{FF2B5EF4-FFF2-40B4-BE49-F238E27FC236}">
                  <a16:creationId xmlns:a16="http://schemas.microsoft.com/office/drawing/2014/main" id="{9507F8C0-A977-4699-8EF2-CF96FB838B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28670" y="623115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3" name="Freeform 137">
              <a:extLst>
                <a:ext uri="{FF2B5EF4-FFF2-40B4-BE49-F238E27FC236}">
                  <a16:creationId xmlns:a16="http://schemas.microsoft.com/office/drawing/2014/main" id="{F644FE9F-CA0D-4386-85E8-DCE42FC12A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56267" y="596352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4" name="Freeform 6">
              <a:extLst>
                <a:ext uri="{FF2B5EF4-FFF2-40B4-BE49-F238E27FC236}">
                  <a16:creationId xmlns:a16="http://schemas.microsoft.com/office/drawing/2014/main" id="{6B7EEE3F-5CAC-4235-903E-7C4DA0749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83488" y="6310399"/>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5" name="Freeform 105">
              <a:extLst>
                <a:ext uri="{FF2B5EF4-FFF2-40B4-BE49-F238E27FC236}">
                  <a16:creationId xmlns:a16="http://schemas.microsoft.com/office/drawing/2014/main" id="{CF870EA8-C61A-4759-A096-E25A85991A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78638" y="599620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106">
              <a:extLst>
                <a:ext uri="{FF2B5EF4-FFF2-40B4-BE49-F238E27FC236}">
                  <a16:creationId xmlns:a16="http://schemas.microsoft.com/office/drawing/2014/main" id="{46FE89C7-BA1B-4C2B-BDEC-7ED7B6D8F0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30164" y="5950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7" name="Freeform 107">
              <a:extLst>
                <a:ext uri="{FF2B5EF4-FFF2-40B4-BE49-F238E27FC236}">
                  <a16:creationId xmlns:a16="http://schemas.microsoft.com/office/drawing/2014/main" id="{96F67A96-8892-4A05-9D0B-26F2322B94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58039" y="602749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8" name="Freeform 108">
              <a:extLst>
                <a:ext uri="{FF2B5EF4-FFF2-40B4-BE49-F238E27FC236}">
                  <a16:creationId xmlns:a16="http://schemas.microsoft.com/office/drawing/2014/main" id="{5AFB3920-37B7-4162-8346-23E80DE13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43391" y="596303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9" name="Freeform 109">
              <a:extLst>
                <a:ext uri="{FF2B5EF4-FFF2-40B4-BE49-F238E27FC236}">
                  <a16:creationId xmlns:a16="http://schemas.microsoft.com/office/drawing/2014/main" id="{21F45221-720F-4596-B680-E3517046FA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34906" y="5995680"/>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0" name="Freeform 110">
              <a:extLst>
                <a:ext uri="{FF2B5EF4-FFF2-40B4-BE49-F238E27FC236}">
                  <a16:creationId xmlns:a16="http://schemas.microsoft.com/office/drawing/2014/main" id="{767AB243-669A-4FAC-994C-C020AA8CD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51575" y="596804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1" name="Freeform 111">
              <a:extLst>
                <a:ext uri="{FF2B5EF4-FFF2-40B4-BE49-F238E27FC236}">
                  <a16:creationId xmlns:a16="http://schemas.microsoft.com/office/drawing/2014/main" id="{6AD5D6CF-5C12-4BC1-BB09-E2934F7293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066705" y="597854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2" name="Freeform 112">
              <a:extLst>
                <a:ext uri="{FF2B5EF4-FFF2-40B4-BE49-F238E27FC236}">
                  <a16:creationId xmlns:a16="http://schemas.microsoft.com/office/drawing/2014/main" id="{0FCFFE49-652E-47DA-A8D4-8BEC69FC7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51876" y="59662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3" name="Freeform 122">
              <a:extLst>
                <a:ext uri="{FF2B5EF4-FFF2-40B4-BE49-F238E27FC236}">
                  <a16:creationId xmlns:a16="http://schemas.microsoft.com/office/drawing/2014/main" id="{E466EE92-6CDE-441E-8F7B-5F203EBDDF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11861" y="628058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4" name="Freeform 130">
              <a:extLst>
                <a:ext uri="{FF2B5EF4-FFF2-40B4-BE49-F238E27FC236}">
                  <a16:creationId xmlns:a16="http://schemas.microsoft.com/office/drawing/2014/main" id="{8BD3B0DF-1F56-4C76-A317-73F93A0E76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050053" y="6283842"/>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5" name="Freeform 131">
              <a:extLst>
                <a:ext uri="{FF2B5EF4-FFF2-40B4-BE49-F238E27FC236}">
                  <a16:creationId xmlns:a16="http://schemas.microsoft.com/office/drawing/2014/main" id="{48B057C9-2181-4BDD-BEC5-1949847002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83480" y="626711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6" name="Freeform 132">
              <a:extLst>
                <a:ext uri="{FF2B5EF4-FFF2-40B4-BE49-F238E27FC236}">
                  <a16:creationId xmlns:a16="http://schemas.microsoft.com/office/drawing/2014/main" id="{38212522-50D0-4A8E-B678-8A8B51BEF8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39967" y="630682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7" name="Freeform 134">
              <a:extLst>
                <a:ext uri="{FF2B5EF4-FFF2-40B4-BE49-F238E27FC236}">
                  <a16:creationId xmlns:a16="http://schemas.microsoft.com/office/drawing/2014/main" id="{F29F5B2D-1DD0-4BD5-BD97-DE883935CB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36264" y="631279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8" name="Freeform 135">
              <a:extLst>
                <a:ext uri="{FF2B5EF4-FFF2-40B4-BE49-F238E27FC236}">
                  <a16:creationId xmlns:a16="http://schemas.microsoft.com/office/drawing/2014/main" id="{F1C477DC-6A04-4B20-A709-A622EF7697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7411" y="628546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9" name="Freeform 141">
              <a:extLst>
                <a:ext uri="{FF2B5EF4-FFF2-40B4-BE49-F238E27FC236}">
                  <a16:creationId xmlns:a16="http://schemas.microsoft.com/office/drawing/2014/main" id="{79AD175C-021D-4FD8-92A3-0733A001B1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64771" y="626918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0" name="Freeform 91">
              <a:extLst>
                <a:ext uri="{FF2B5EF4-FFF2-40B4-BE49-F238E27FC236}">
                  <a16:creationId xmlns:a16="http://schemas.microsoft.com/office/drawing/2014/main" id="{C2471C35-AE3E-4563-9B5F-D60113EE79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58692" y="602625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1" name="Freeform 92">
              <a:extLst>
                <a:ext uri="{FF2B5EF4-FFF2-40B4-BE49-F238E27FC236}">
                  <a16:creationId xmlns:a16="http://schemas.microsoft.com/office/drawing/2014/main" id="{01DDC91D-FF9F-4808-BA38-D9493CBD9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02813" y="59630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2" name="Freeform 93">
              <a:extLst>
                <a:ext uri="{FF2B5EF4-FFF2-40B4-BE49-F238E27FC236}">
                  <a16:creationId xmlns:a16="http://schemas.microsoft.com/office/drawing/2014/main" id="{14997950-39AA-4B4F-85C2-0C0E1C651E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28451" y="603325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3" name="Freeform 94">
              <a:extLst>
                <a:ext uri="{FF2B5EF4-FFF2-40B4-BE49-F238E27FC236}">
                  <a16:creationId xmlns:a16="http://schemas.microsoft.com/office/drawing/2014/main" id="{5354DF2D-7E69-4E2B-AF47-781270CD69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15258" y="607168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4" name="Freeform 95">
              <a:extLst>
                <a:ext uri="{FF2B5EF4-FFF2-40B4-BE49-F238E27FC236}">
                  <a16:creationId xmlns:a16="http://schemas.microsoft.com/office/drawing/2014/main" id="{6DBBD82E-E2D5-40BD-B14A-9127A2761E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97627" y="601578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5" name="Freeform 96">
              <a:extLst>
                <a:ext uri="{FF2B5EF4-FFF2-40B4-BE49-F238E27FC236}">
                  <a16:creationId xmlns:a16="http://schemas.microsoft.com/office/drawing/2014/main" id="{070633D4-8FD0-463E-8CF2-5F08965390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16034" y="6022312"/>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6" name="Freeform 97">
              <a:extLst>
                <a:ext uri="{FF2B5EF4-FFF2-40B4-BE49-F238E27FC236}">
                  <a16:creationId xmlns:a16="http://schemas.microsoft.com/office/drawing/2014/main" id="{56F024AF-F85F-4E84-A8EC-6BF1B34ABF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09702" y="602476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7" name="Freeform 98">
              <a:extLst>
                <a:ext uri="{FF2B5EF4-FFF2-40B4-BE49-F238E27FC236}">
                  <a16:creationId xmlns:a16="http://schemas.microsoft.com/office/drawing/2014/main" id="{C186DFE2-A767-434D-8D2F-2E01161BB0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91294" y="6024760"/>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8" name="Freeform 99">
              <a:extLst>
                <a:ext uri="{FF2B5EF4-FFF2-40B4-BE49-F238E27FC236}">
                  <a16:creationId xmlns:a16="http://schemas.microsoft.com/office/drawing/2014/main" id="{24B53F6E-FB17-43E6-B854-F64C693195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84479" y="6024758"/>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9" name="Freeform 100">
              <a:extLst>
                <a:ext uri="{FF2B5EF4-FFF2-40B4-BE49-F238E27FC236}">
                  <a16:creationId xmlns:a16="http://schemas.microsoft.com/office/drawing/2014/main" id="{ED2B3000-7E43-40B3-8DDC-30A192C2EF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36827" y="60247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0" name="Freeform 101">
              <a:extLst>
                <a:ext uri="{FF2B5EF4-FFF2-40B4-BE49-F238E27FC236}">
                  <a16:creationId xmlns:a16="http://schemas.microsoft.com/office/drawing/2014/main" id="{954F0369-F47B-42EE-874C-1D61230627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34040" y="6031289"/>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1" name="Freeform 104">
              <a:extLst>
                <a:ext uri="{FF2B5EF4-FFF2-40B4-BE49-F238E27FC236}">
                  <a16:creationId xmlns:a16="http://schemas.microsoft.com/office/drawing/2014/main" id="{A2CD83E2-ED65-4FE4-8EC5-2C2DF47302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23391" y="604026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2" name="Freeform 113">
              <a:extLst>
                <a:ext uri="{FF2B5EF4-FFF2-40B4-BE49-F238E27FC236}">
                  <a16:creationId xmlns:a16="http://schemas.microsoft.com/office/drawing/2014/main" id="{8D5A815E-CF41-4E9C-8CD3-36EDB5A685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11612" y="608596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3" name="Freeform 114">
              <a:extLst>
                <a:ext uri="{FF2B5EF4-FFF2-40B4-BE49-F238E27FC236}">
                  <a16:creationId xmlns:a16="http://schemas.microsoft.com/office/drawing/2014/main" id="{173F30A4-E83D-4322-A914-05931C4F04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78066" y="608596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4" name="Freeform 115">
              <a:extLst>
                <a:ext uri="{FF2B5EF4-FFF2-40B4-BE49-F238E27FC236}">
                  <a16:creationId xmlns:a16="http://schemas.microsoft.com/office/drawing/2014/main" id="{52032C09-2C40-406F-BFF8-E81D3610CB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40920" y="60916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5" name="Freeform 120">
              <a:extLst>
                <a:ext uri="{FF2B5EF4-FFF2-40B4-BE49-F238E27FC236}">
                  <a16:creationId xmlns:a16="http://schemas.microsoft.com/office/drawing/2014/main" id="{B0D3B0AB-E6D6-479C-8E87-2774CB0533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1632" y="6320599"/>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6" name="Freeform 121">
              <a:extLst>
                <a:ext uri="{FF2B5EF4-FFF2-40B4-BE49-F238E27FC236}">
                  <a16:creationId xmlns:a16="http://schemas.microsoft.com/office/drawing/2014/main" id="{B98D014A-FB57-4DC0-A679-277AA74519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87481" y="6343820"/>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7" name="Freeform 125">
              <a:extLst>
                <a:ext uri="{FF2B5EF4-FFF2-40B4-BE49-F238E27FC236}">
                  <a16:creationId xmlns:a16="http://schemas.microsoft.com/office/drawing/2014/main" id="{A9114F21-905F-41A9-9834-CF6A858BB6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73495" y="6338959"/>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8" name="Freeform 126">
              <a:extLst>
                <a:ext uri="{FF2B5EF4-FFF2-40B4-BE49-F238E27FC236}">
                  <a16:creationId xmlns:a16="http://schemas.microsoft.com/office/drawing/2014/main" id="{8A661522-7869-4F7D-A854-02B3EEA276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0307" y="6350793"/>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9" name="Freeform 127">
              <a:extLst>
                <a:ext uri="{FF2B5EF4-FFF2-40B4-BE49-F238E27FC236}">
                  <a16:creationId xmlns:a16="http://schemas.microsoft.com/office/drawing/2014/main" id="{C49583B9-0FE7-4AFC-852A-C58843E1DB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5091" y="6350792"/>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0" name="Freeform 128">
              <a:extLst>
                <a:ext uri="{FF2B5EF4-FFF2-40B4-BE49-F238E27FC236}">
                  <a16:creationId xmlns:a16="http://schemas.microsoft.com/office/drawing/2014/main" id="{B36BAAF8-FE45-4D1D-A3BE-1D62A2661E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12281" y="6354055"/>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1" name="Freeform 129">
              <a:extLst>
                <a:ext uri="{FF2B5EF4-FFF2-40B4-BE49-F238E27FC236}">
                  <a16:creationId xmlns:a16="http://schemas.microsoft.com/office/drawing/2014/main" id="{C79D3BA5-2AB3-44E9-8C22-52899F4B92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60077" y="6354055"/>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2" name="Freeform 133">
              <a:extLst>
                <a:ext uri="{FF2B5EF4-FFF2-40B4-BE49-F238E27FC236}">
                  <a16:creationId xmlns:a16="http://schemas.microsoft.com/office/drawing/2014/main" id="{B53B0891-9C15-4F4E-8C59-5E67D17A6B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66893" y="636303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3" name="Freeform 136">
              <a:extLst>
                <a:ext uri="{FF2B5EF4-FFF2-40B4-BE49-F238E27FC236}">
                  <a16:creationId xmlns:a16="http://schemas.microsoft.com/office/drawing/2014/main" id="{DBA17A13-65B0-4D16-934B-E4B3E88C99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28899" y="629281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4" name="Freeform 137">
              <a:extLst>
                <a:ext uri="{FF2B5EF4-FFF2-40B4-BE49-F238E27FC236}">
                  <a16:creationId xmlns:a16="http://schemas.microsoft.com/office/drawing/2014/main" id="{A66728DD-D71E-44D2-9CDA-77449C7416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28109" y="6378537"/>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5" name="Freeform 138">
              <a:extLst>
                <a:ext uri="{FF2B5EF4-FFF2-40B4-BE49-F238E27FC236}">
                  <a16:creationId xmlns:a16="http://schemas.microsoft.com/office/drawing/2014/main" id="{074C65AC-369B-46DB-ABAB-F3DD01123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75552" y="6380986"/>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6" name="Freeform 140">
              <a:extLst>
                <a:ext uri="{FF2B5EF4-FFF2-40B4-BE49-F238E27FC236}">
                  <a16:creationId xmlns:a16="http://schemas.microsoft.com/office/drawing/2014/main" id="{5920B394-E09B-4CB0-A2B7-3F2BC69E6A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5091" y="6390777"/>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7" name="Freeform 142">
              <a:extLst>
                <a:ext uri="{FF2B5EF4-FFF2-40B4-BE49-F238E27FC236}">
                  <a16:creationId xmlns:a16="http://schemas.microsoft.com/office/drawing/2014/main" id="{556A1B09-6FE9-470F-9187-65F049EEE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25652" y="6417706"/>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8" name="Freeform 125">
              <a:extLst>
                <a:ext uri="{FF2B5EF4-FFF2-40B4-BE49-F238E27FC236}">
                  <a16:creationId xmlns:a16="http://schemas.microsoft.com/office/drawing/2014/main" id="{9F9B4E83-6C6C-43B5-A787-34BC40F69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88143" y="6331967"/>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9" name="Freeform 137">
              <a:extLst>
                <a:ext uri="{FF2B5EF4-FFF2-40B4-BE49-F238E27FC236}">
                  <a16:creationId xmlns:a16="http://schemas.microsoft.com/office/drawing/2014/main" id="{3FC534A7-3A47-45F1-A358-1FBADC7CE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115740" y="606433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5" name="Imagen 4">
            <a:extLst>
              <a:ext uri="{FF2B5EF4-FFF2-40B4-BE49-F238E27FC236}">
                <a16:creationId xmlns:a16="http://schemas.microsoft.com/office/drawing/2014/main" id="{FD01BB8C-89B2-FDD0-2562-7E64833BE464}"/>
              </a:ext>
            </a:extLst>
          </p:cNvPr>
          <p:cNvPicPr>
            <a:picLocks noChangeAspect="1"/>
          </p:cNvPicPr>
          <p:nvPr/>
        </p:nvPicPr>
        <p:blipFill>
          <a:blip r:embed="rId2"/>
          <a:stretch>
            <a:fillRect/>
          </a:stretch>
        </p:blipFill>
        <p:spPr>
          <a:xfrm>
            <a:off x="5547318" y="535739"/>
            <a:ext cx="1783183" cy="851357"/>
          </a:xfrm>
          <a:prstGeom prst="rect">
            <a:avLst/>
          </a:prstGeom>
        </p:spPr>
      </p:pic>
    </p:spTree>
    <p:extLst>
      <p:ext uri="{BB962C8B-B14F-4D97-AF65-F5344CB8AC3E}">
        <p14:creationId xmlns:p14="http://schemas.microsoft.com/office/powerpoint/2010/main" val="166918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C96AA63-F28E-4714-BC5C-69F35F65C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A30C2C-4A24-4BD1-94DD-339872257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B15E827-12BD-41F2-BC1C-618C30707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1750" y="1875692"/>
            <a:ext cx="10400250" cy="4117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849134F1-E379-C431-9AA9-0EBDF6900D5F}"/>
              </a:ext>
            </a:extLst>
          </p:cNvPr>
          <p:cNvSpPr>
            <a:spLocks noGrp="1"/>
          </p:cNvSpPr>
          <p:nvPr>
            <p:ph idx="1"/>
          </p:nvPr>
        </p:nvSpPr>
        <p:spPr>
          <a:xfrm>
            <a:off x="6660107" y="2304242"/>
            <a:ext cx="4353202" cy="3253622"/>
          </a:xfrm>
        </p:spPr>
        <p:txBody>
          <a:bodyPr>
            <a:normAutofit fontScale="85000" lnSpcReduction="20000"/>
          </a:bodyPr>
          <a:lstStyle/>
          <a:p>
            <a:pPr marL="285750" indent="-285750">
              <a:buFontTx/>
              <a:buChar char="-"/>
            </a:pPr>
            <a:r>
              <a:rPr lang="es-ES"/>
              <a:t>Se </a:t>
            </a:r>
            <a:r>
              <a:rPr lang="es-ES" err="1"/>
              <a:t>realizaró</a:t>
            </a:r>
            <a:r>
              <a:rPr lang="es-ES"/>
              <a:t> el mantenimiento que el albergue requiere para su correcto funcionamiento</a:t>
            </a:r>
          </a:p>
          <a:p>
            <a:pPr marL="342900" lvl="0" indent="-342900">
              <a:buFont typeface="Times New Roman" panose="02020603050405020304" pitchFamily="18" charset="0"/>
              <a:buChar char="-"/>
              <a:tabLst>
                <a:tab pos="457200" algn="l"/>
              </a:tabLst>
            </a:pPr>
            <a:r>
              <a:rPr lang="es-ES" sz="1800">
                <a:effectLst/>
                <a:latin typeface="Maiandra GD" panose="020E0502030308020204" pitchFamily="34" charset="77"/>
                <a:ea typeface="Calibri" panose="020F0502020204030204" pitchFamily="34" charset="0"/>
                <a:cs typeface="Arial" panose="020B0604020202020204" pitchFamily="34" charset="0"/>
              </a:rPr>
              <a:t>Mantenimiento de la maquinaria desbrozadora para cortar el césped.</a:t>
            </a:r>
            <a:endParaRPr lang="es-EC" sz="1800">
              <a:effectLst/>
              <a:latin typeface="Times New Roman" panose="02020603050405020304" pitchFamily="18" charset="0"/>
              <a:ea typeface="Calibri" panose="020F0502020204030204" pitchFamily="34" charset="0"/>
            </a:endParaRPr>
          </a:p>
          <a:p>
            <a:pPr marL="342900" lvl="0" indent="-342900">
              <a:buFont typeface="Times New Roman" panose="02020603050405020304" pitchFamily="18" charset="0"/>
              <a:buChar char="-"/>
              <a:tabLst>
                <a:tab pos="457200" algn="l"/>
              </a:tabLst>
            </a:pPr>
            <a:r>
              <a:rPr lang="es-ES" sz="1800">
                <a:effectLst/>
                <a:latin typeface="Maiandra GD" panose="020E0502030308020204" pitchFamily="34" charset="77"/>
                <a:ea typeface="Calibri" panose="020F0502020204030204" pitchFamily="34" charset="0"/>
                <a:cs typeface="Arial" panose="020B0604020202020204" pitchFamily="34" charset="0"/>
              </a:rPr>
              <a:t>Limpieza y mantenimiento del pozo séptico.</a:t>
            </a:r>
            <a:endParaRPr lang="es-EC" sz="1800">
              <a:effectLst/>
              <a:latin typeface="Times New Roman" panose="02020603050405020304" pitchFamily="18" charset="0"/>
              <a:ea typeface="Calibri" panose="020F0502020204030204" pitchFamily="34" charset="0"/>
            </a:endParaRPr>
          </a:p>
          <a:p>
            <a:pPr marL="342900" lvl="0" indent="-342900">
              <a:buFont typeface="Times New Roman" panose="02020603050405020304" pitchFamily="18" charset="0"/>
              <a:buChar char="-"/>
              <a:tabLst>
                <a:tab pos="457200" algn="l"/>
              </a:tabLst>
            </a:pPr>
            <a:r>
              <a:rPr lang="es-ES" sz="1800">
                <a:effectLst/>
                <a:latin typeface="Maiandra GD" panose="020E0502030308020204" pitchFamily="34" charset="77"/>
                <a:ea typeface="Calibri" panose="020F0502020204030204" pitchFamily="34" charset="0"/>
                <a:cs typeface="Arial" panose="020B0604020202020204" pitchFamily="34" charset="0"/>
              </a:rPr>
              <a:t>Limpieza y mantenimiento de la cisterna.</a:t>
            </a:r>
            <a:endParaRPr lang="es-EC" sz="1800">
              <a:effectLst/>
              <a:latin typeface="Times New Roman" panose="02020603050405020304" pitchFamily="18" charset="0"/>
              <a:ea typeface="Calibri" panose="020F0502020204030204" pitchFamily="34" charset="0"/>
            </a:endParaRPr>
          </a:p>
          <a:p>
            <a:pPr marL="342900" lvl="0" indent="-342900">
              <a:buFont typeface="Times New Roman" panose="02020603050405020304" pitchFamily="18" charset="0"/>
              <a:buChar char="-"/>
              <a:tabLst>
                <a:tab pos="457200" algn="l"/>
              </a:tabLst>
            </a:pPr>
            <a:r>
              <a:rPr lang="es-ES" sz="1800">
                <a:effectLst/>
                <a:latin typeface="Maiandra GD" panose="020E0502030308020204" pitchFamily="34" charset="77"/>
                <a:ea typeface="Calibri" panose="020F0502020204030204" pitchFamily="34" charset="0"/>
                <a:cs typeface="Arial" panose="020B0604020202020204" pitchFamily="34" charset="0"/>
              </a:rPr>
              <a:t>Mantenimiento de los calefones.</a:t>
            </a:r>
            <a:endParaRPr lang="es-EC" sz="1800">
              <a:effectLst/>
              <a:latin typeface="Times New Roman" panose="02020603050405020304" pitchFamily="18" charset="0"/>
              <a:ea typeface="Calibri" panose="020F0502020204030204" pitchFamily="34" charset="0"/>
            </a:endParaRPr>
          </a:p>
          <a:p>
            <a:endParaRPr lang="es-ES_tradnl"/>
          </a:p>
        </p:txBody>
      </p:sp>
      <p:grpSp>
        <p:nvGrpSpPr>
          <p:cNvPr id="18" name="Group 17">
            <a:extLst>
              <a:ext uri="{FF2B5EF4-FFF2-40B4-BE49-F238E27FC236}">
                <a16:creationId xmlns:a16="http://schemas.microsoft.com/office/drawing/2014/main" id="{517CF08E-81E5-44F6-BB46-EB670267F3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00536" y="6634"/>
            <a:ext cx="769078" cy="6805683"/>
            <a:chOff x="11200536" y="6634"/>
            <a:chExt cx="769078" cy="6805683"/>
          </a:xfrm>
        </p:grpSpPr>
        <p:sp>
          <p:nvSpPr>
            <p:cNvPr id="19" name="Freeform 6">
              <a:extLst>
                <a:ext uri="{FF2B5EF4-FFF2-40B4-BE49-F238E27FC236}">
                  <a16:creationId xmlns:a16="http://schemas.microsoft.com/office/drawing/2014/main" id="{3559DE13-3B54-4C39-AABC-8D5BF8E165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484" y="387676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90821BA4-6531-456A-BDE6-A54FAD8750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7653" y="66549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3">
              <a:extLst>
                <a:ext uri="{FF2B5EF4-FFF2-40B4-BE49-F238E27FC236}">
                  <a16:creationId xmlns:a16="http://schemas.microsoft.com/office/drawing/2014/main" id="{87AE2E7E-0603-44E2-A909-79B7360362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8766" y="733708"/>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1">
              <a:extLst>
                <a:ext uri="{FF2B5EF4-FFF2-40B4-BE49-F238E27FC236}">
                  <a16:creationId xmlns:a16="http://schemas.microsoft.com/office/drawing/2014/main" id="{177A47FB-F335-4B41-8CFE-C6B5AC7995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66724" y="95141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3">
              <a:extLst>
                <a:ext uri="{FF2B5EF4-FFF2-40B4-BE49-F238E27FC236}">
                  <a16:creationId xmlns:a16="http://schemas.microsoft.com/office/drawing/2014/main" id="{4662D92B-A83E-46DA-8296-6723B598C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4810" y="119019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4">
              <a:extLst>
                <a:ext uri="{FF2B5EF4-FFF2-40B4-BE49-F238E27FC236}">
                  <a16:creationId xmlns:a16="http://schemas.microsoft.com/office/drawing/2014/main" id="{3BA75776-F11A-4569-A1FA-12DE7D1512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8692" y="438960"/>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5">
              <a:extLst>
                <a:ext uri="{FF2B5EF4-FFF2-40B4-BE49-F238E27FC236}">
                  <a16:creationId xmlns:a16="http://schemas.microsoft.com/office/drawing/2014/main" id="{9BC25FDA-822B-466F-889E-2A93E425D0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4670" y="139979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6">
              <a:extLst>
                <a:ext uri="{FF2B5EF4-FFF2-40B4-BE49-F238E27FC236}">
                  <a16:creationId xmlns:a16="http://schemas.microsoft.com/office/drawing/2014/main" id="{79A18245-B3B1-462E-882F-D17A5CA34C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4366" y="2229829"/>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7">
              <a:extLst>
                <a:ext uri="{FF2B5EF4-FFF2-40B4-BE49-F238E27FC236}">
                  <a16:creationId xmlns:a16="http://schemas.microsoft.com/office/drawing/2014/main" id="{C395AEE5-1D1E-4703-9445-08400118B7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0819" y="160953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9">
              <a:extLst>
                <a:ext uri="{FF2B5EF4-FFF2-40B4-BE49-F238E27FC236}">
                  <a16:creationId xmlns:a16="http://schemas.microsoft.com/office/drawing/2014/main" id="{F0C3FC3E-118E-486A-B9B0-ED0637B766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0269" y="269583"/>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0">
              <a:extLst>
                <a:ext uri="{FF2B5EF4-FFF2-40B4-BE49-F238E27FC236}">
                  <a16:creationId xmlns:a16="http://schemas.microsoft.com/office/drawing/2014/main" id="{26D275FB-31A3-4314-9317-4849CA12C6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5500" y="183933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1">
              <a:extLst>
                <a:ext uri="{FF2B5EF4-FFF2-40B4-BE49-F238E27FC236}">
                  <a16:creationId xmlns:a16="http://schemas.microsoft.com/office/drawing/2014/main" id="{E5D99F52-7D39-44D8-A4A9-7C06CF62E1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5740" y="6049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8">
              <a:extLst>
                <a:ext uri="{FF2B5EF4-FFF2-40B4-BE49-F238E27FC236}">
                  <a16:creationId xmlns:a16="http://schemas.microsoft.com/office/drawing/2014/main" id="{E6CF7133-7E51-4736-A856-A8BECF0ABD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01035" y="65743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79">
              <a:extLst>
                <a:ext uri="{FF2B5EF4-FFF2-40B4-BE49-F238E27FC236}">
                  <a16:creationId xmlns:a16="http://schemas.microsoft.com/office/drawing/2014/main" id="{ED035EE5-C391-4BDE-95DF-BBA013171A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13407" y="88847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0">
              <a:extLst>
                <a:ext uri="{FF2B5EF4-FFF2-40B4-BE49-F238E27FC236}">
                  <a16:creationId xmlns:a16="http://schemas.microsoft.com/office/drawing/2014/main" id="{3CAE04B2-FF88-4C85-AB14-FC23EE8ABC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08066" y="112627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1">
              <a:extLst>
                <a:ext uri="{FF2B5EF4-FFF2-40B4-BE49-F238E27FC236}">
                  <a16:creationId xmlns:a16="http://schemas.microsoft.com/office/drawing/2014/main" id="{C5A5F682-69BF-4078-9BCF-77627DAECE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1116" y="213932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82">
              <a:extLst>
                <a:ext uri="{FF2B5EF4-FFF2-40B4-BE49-F238E27FC236}">
                  <a16:creationId xmlns:a16="http://schemas.microsoft.com/office/drawing/2014/main" id="{B0C60EAB-965C-45D4-905F-248F70ADC4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8952" y="1916872"/>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3">
              <a:extLst>
                <a:ext uri="{FF2B5EF4-FFF2-40B4-BE49-F238E27FC236}">
                  <a16:creationId xmlns:a16="http://schemas.microsoft.com/office/drawing/2014/main" id="{4A3FD506-CA63-4DF9-A202-14BBE1E690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1509" y="1602084"/>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4">
              <a:extLst>
                <a:ext uri="{FF2B5EF4-FFF2-40B4-BE49-F238E27FC236}">
                  <a16:creationId xmlns:a16="http://schemas.microsoft.com/office/drawing/2014/main" id="{8A1A9374-1E0B-45C8-9ABF-FE88E8B7B7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82525" y="45284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6">
              <a:extLst>
                <a:ext uri="{FF2B5EF4-FFF2-40B4-BE49-F238E27FC236}">
                  <a16:creationId xmlns:a16="http://schemas.microsoft.com/office/drawing/2014/main" id="{56F7F0EC-D508-4D4D-84FD-2DF89A184A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2494" y="106836"/>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9">
              <a:extLst>
                <a:ext uri="{FF2B5EF4-FFF2-40B4-BE49-F238E27FC236}">
                  <a16:creationId xmlns:a16="http://schemas.microsoft.com/office/drawing/2014/main" id="{35561119-49AB-47DF-A06C-3E511AC713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297" y="138973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0">
              <a:extLst>
                <a:ext uri="{FF2B5EF4-FFF2-40B4-BE49-F238E27FC236}">
                  <a16:creationId xmlns:a16="http://schemas.microsoft.com/office/drawing/2014/main" id="{CBC6227B-B5C9-4774-843A-EE9269DE8E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25149" y="201264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2">
              <a:extLst>
                <a:ext uri="{FF2B5EF4-FFF2-40B4-BE49-F238E27FC236}">
                  <a16:creationId xmlns:a16="http://schemas.microsoft.com/office/drawing/2014/main" id="{65FB2135-8B7A-4056-8941-08CA2C9958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4094" y="1471084"/>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23">
              <a:extLst>
                <a:ext uri="{FF2B5EF4-FFF2-40B4-BE49-F238E27FC236}">
                  <a16:creationId xmlns:a16="http://schemas.microsoft.com/office/drawing/2014/main" id="{5BBDF489-D582-4133-A7E8-90AE9FF261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16322" y="217456"/>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30">
              <a:extLst>
                <a:ext uri="{FF2B5EF4-FFF2-40B4-BE49-F238E27FC236}">
                  <a16:creationId xmlns:a16="http://schemas.microsoft.com/office/drawing/2014/main" id="{CE34ECC8-EC08-431B-8570-59B269FB63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5764" y="439271"/>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31">
              <a:extLst>
                <a:ext uri="{FF2B5EF4-FFF2-40B4-BE49-F238E27FC236}">
                  <a16:creationId xmlns:a16="http://schemas.microsoft.com/office/drawing/2014/main" id="{EA149899-00E0-41BE-9C0B-302D5E803F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9582" y="892662"/>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32">
              <a:extLst>
                <a:ext uri="{FF2B5EF4-FFF2-40B4-BE49-F238E27FC236}">
                  <a16:creationId xmlns:a16="http://schemas.microsoft.com/office/drawing/2014/main" id="{0EF9E608-5AFA-44B0-A96E-D2D53153BF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1237" y="177229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34">
              <a:extLst>
                <a:ext uri="{FF2B5EF4-FFF2-40B4-BE49-F238E27FC236}">
                  <a16:creationId xmlns:a16="http://schemas.microsoft.com/office/drawing/2014/main" id="{4A3E15CC-03C9-423E-BF7F-9825559C4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1385" y="190419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35">
              <a:extLst>
                <a:ext uri="{FF2B5EF4-FFF2-40B4-BE49-F238E27FC236}">
                  <a16:creationId xmlns:a16="http://schemas.microsoft.com/office/drawing/2014/main" id="{D46F411D-8A1B-43E3-B762-45456FC3ED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6921" y="668980"/>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41">
              <a:extLst>
                <a:ext uri="{FF2B5EF4-FFF2-40B4-BE49-F238E27FC236}">
                  <a16:creationId xmlns:a16="http://schemas.microsoft.com/office/drawing/2014/main" id="{879451EF-E305-4B4D-9A55-136DEAE7EE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1669" y="1120794"/>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2">
              <a:extLst>
                <a:ext uri="{FF2B5EF4-FFF2-40B4-BE49-F238E27FC236}">
                  <a16:creationId xmlns:a16="http://schemas.microsoft.com/office/drawing/2014/main" id="{452354A9-F39C-4D8A-9607-C2DA581983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3842" y="323256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33">
              <a:extLst>
                <a:ext uri="{FF2B5EF4-FFF2-40B4-BE49-F238E27FC236}">
                  <a16:creationId xmlns:a16="http://schemas.microsoft.com/office/drawing/2014/main" id="{DA0AD2FD-F119-4CA9-9593-6C6C614D03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3755" y="4323879"/>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34">
              <a:extLst>
                <a:ext uri="{FF2B5EF4-FFF2-40B4-BE49-F238E27FC236}">
                  <a16:creationId xmlns:a16="http://schemas.microsoft.com/office/drawing/2014/main" id="{0B102C25-2AC3-4ECB-A837-DEE564E25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7685" y="5321202"/>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35">
              <a:extLst>
                <a:ext uri="{FF2B5EF4-FFF2-40B4-BE49-F238E27FC236}">
                  <a16:creationId xmlns:a16="http://schemas.microsoft.com/office/drawing/2014/main" id="{D99F0FC9-C2BA-4135-AC48-038F2BDC3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3337" y="453210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36">
              <a:extLst>
                <a:ext uri="{FF2B5EF4-FFF2-40B4-BE49-F238E27FC236}">
                  <a16:creationId xmlns:a16="http://schemas.microsoft.com/office/drawing/2014/main" id="{4D12DBD6-45EE-4890-8D44-AE47704E40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5474" y="598309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37">
              <a:extLst>
                <a:ext uri="{FF2B5EF4-FFF2-40B4-BE49-F238E27FC236}">
                  <a16:creationId xmlns:a16="http://schemas.microsoft.com/office/drawing/2014/main" id="{2AC7E7B0-89B6-470F-9B86-0034453867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7240" y="299662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8">
              <a:extLst>
                <a:ext uri="{FF2B5EF4-FFF2-40B4-BE49-F238E27FC236}">
                  <a16:creationId xmlns:a16="http://schemas.microsoft.com/office/drawing/2014/main" id="{F6A43714-E09E-4071-9C39-44E7DA187B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4909" y="4836724"/>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39">
              <a:extLst>
                <a:ext uri="{FF2B5EF4-FFF2-40B4-BE49-F238E27FC236}">
                  <a16:creationId xmlns:a16="http://schemas.microsoft.com/office/drawing/2014/main" id="{2D78A8D3-851A-4E73-A416-73BF46FF86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7017" y="507784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40">
              <a:extLst>
                <a:ext uri="{FF2B5EF4-FFF2-40B4-BE49-F238E27FC236}">
                  <a16:creationId xmlns:a16="http://schemas.microsoft.com/office/drawing/2014/main" id="{618D22E3-081E-40C6-998A-732047DEC5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1981" y="253454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1">
              <a:extLst>
                <a:ext uri="{FF2B5EF4-FFF2-40B4-BE49-F238E27FC236}">
                  <a16:creationId xmlns:a16="http://schemas.microsoft.com/office/drawing/2014/main" id="{574A90FC-DFE9-4BC3-AAC7-59A1FEA8C3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5474" y="621509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2">
              <a:extLst>
                <a:ext uri="{FF2B5EF4-FFF2-40B4-BE49-F238E27FC236}">
                  <a16:creationId xmlns:a16="http://schemas.microsoft.com/office/drawing/2014/main" id="{96A3731D-DD2F-40EC-B610-86ED0D0A1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3642" y="5533115"/>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4">
              <a:extLst>
                <a:ext uri="{FF2B5EF4-FFF2-40B4-BE49-F238E27FC236}">
                  <a16:creationId xmlns:a16="http://schemas.microsoft.com/office/drawing/2014/main" id="{84210B32-84C8-46F0-BDF8-406D63A6AA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7432" y="401724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45">
              <a:extLst>
                <a:ext uri="{FF2B5EF4-FFF2-40B4-BE49-F238E27FC236}">
                  <a16:creationId xmlns:a16="http://schemas.microsoft.com/office/drawing/2014/main" id="{4319FC16-B3D1-45B1-BCB3-518D08ECC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5281" y="577306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46">
              <a:extLst>
                <a:ext uri="{FF2B5EF4-FFF2-40B4-BE49-F238E27FC236}">
                  <a16:creationId xmlns:a16="http://schemas.microsoft.com/office/drawing/2014/main" id="{C5546628-0C6F-4257-9F0B-95106D9DA6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4340" y="2767165"/>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7">
              <a:extLst>
                <a:ext uri="{FF2B5EF4-FFF2-40B4-BE49-F238E27FC236}">
                  <a16:creationId xmlns:a16="http://schemas.microsoft.com/office/drawing/2014/main" id="{616B3795-C173-47D0-8D57-5F36F7550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2485" y="3786116"/>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48">
              <a:extLst>
                <a:ext uri="{FF2B5EF4-FFF2-40B4-BE49-F238E27FC236}">
                  <a16:creationId xmlns:a16="http://schemas.microsoft.com/office/drawing/2014/main" id="{DD81769A-02B1-4E53-800A-7680B6E849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742" y="3552646"/>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9">
              <a:extLst>
                <a:ext uri="{FF2B5EF4-FFF2-40B4-BE49-F238E27FC236}">
                  <a16:creationId xmlns:a16="http://schemas.microsoft.com/office/drawing/2014/main" id="{1D59D3AE-8E57-4693-8631-0F5866391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6356" y="6444314"/>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2">
              <a:extLst>
                <a:ext uri="{FF2B5EF4-FFF2-40B4-BE49-F238E27FC236}">
                  <a16:creationId xmlns:a16="http://schemas.microsoft.com/office/drawing/2014/main" id="{D4D3C38A-BA18-4927-A7FA-296F3ECBDD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8174" y="2886960"/>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3">
              <a:extLst>
                <a:ext uri="{FF2B5EF4-FFF2-40B4-BE49-F238E27FC236}">
                  <a16:creationId xmlns:a16="http://schemas.microsoft.com/office/drawing/2014/main" id="{650E4C0F-469F-4E06-9876-B08D5D2F0B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9532" y="402557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4">
              <a:extLst>
                <a:ext uri="{FF2B5EF4-FFF2-40B4-BE49-F238E27FC236}">
                  <a16:creationId xmlns:a16="http://schemas.microsoft.com/office/drawing/2014/main" id="{04465DFF-975F-4075-AD74-FE1C3F7A31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483" y="2618652"/>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5">
              <a:extLst>
                <a:ext uri="{FF2B5EF4-FFF2-40B4-BE49-F238E27FC236}">
                  <a16:creationId xmlns:a16="http://schemas.microsoft.com/office/drawing/2014/main" id="{DFDEF8F8-7BA6-4EBF-B079-DFC485588F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8114" y="376266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6">
              <a:extLst>
                <a:ext uri="{FF2B5EF4-FFF2-40B4-BE49-F238E27FC236}">
                  <a16:creationId xmlns:a16="http://schemas.microsoft.com/office/drawing/2014/main" id="{A05C736B-A4B9-42A6-8AF4-BBA9320A4F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5896" y="5309103"/>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7">
              <a:extLst>
                <a:ext uri="{FF2B5EF4-FFF2-40B4-BE49-F238E27FC236}">
                  <a16:creationId xmlns:a16="http://schemas.microsoft.com/office/drawing/2014/main" id="{1F0588AD-0621-42D0-BD1F-D853D327B0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076" y="452512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8">
              <a:extLst>
                <a:ext uri="{FF2B5EF4-FFF2-40B4-BE49-F238E27FC236}">
                  <a16:creationId xmlns:a16="http://schemas.microsoft.com/office/drawing/2014/main" id="{DBE4C154-A54D-4158-A86C-7A49C36F3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464" y="3182385"/>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9">
              <a:extLst>
                <a:ext uri="{FF2B5EF4-FFF2-40B4-BE49-F238E27FC236}">
                  <a16:creationId xmlns:a16="http://schemas.microsoft.com/office/drawing/2014/main" id="{5BC99247-717A-4A05-BD66-2B186D6B7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721" y="559134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0">
              <a:extLst>
                <a:ext uri="{FF2B5EF4-FFF2-40B4-BE49-F238E27FC236}">
                  <a16:creationId xmlns:a16="http://schemas.microsoft.com/office/drawing/2014/main" id="{E3DB21BF-6411-4163-8660-459FB3E28A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6934" y="6183092"/>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1">
              <a:extLst>
                <a:ext uri="{FF2B5EF4-FFF2-40B4-BE49-F238E27FC236}">
                  <a16:creationId xmlns:a16="http://schemas.microsoft.com/office/drawing/2014/main" id="{0CB0A2EC-0A2C-41E9-A1A2-65A2076029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4264" y="5070698"/>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2">
              <a:extLst>
                <a:ext uri="{FF2B5EF4-FFF2-40B4-BE49-F238E27FC236}">
                  <a16:creationId xmlns:a16="http://schemas.microsoft.com/office/drawing/2014/main" id="{DE132D0D-92D7-4C61-B17F-7ED3F6CBE7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1001" y="484383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3">
              <a:extLst>
                <a:ext uri="{FF2B5EF4-FFF2-40B4-BE49-F238E27FC236}">
                  <a16:creationId xmlns:a16="http://schemas.microsoft.com/office/drawing/2014/main" id="{F70E345E-85CA-4629-9764-1DCDA9AB1A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5874" y="434420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4">
              <a:extLst>
                <a:ext uri="{FF2B5EF4-FFF2-40B4-BE49-F238E27FC236}">
                  <a16:creationId xmlns:a16="http://schemas.microsoft.com/office/drawing/2014/main" id="{5D82B7CB-97CA-4265-A963-71DF396FC3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3826" y="59244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5">
              <a:extLst>
                <a:ext uri="{FF2B5EF4-FFF2-40B4-BE49-F238E27FC236}">
                  <a16:creationId xmlns:a16="http://schemas.microsoft.com/office/drawing/2014/main" id="{79D82B52-FE60-4D9D-8A85-19BBAE175E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8835" y="237888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7">
              <a:extLst>
                <a:ext uri="{FF2B5EF4-FFF2-40B4-BE49-F238E27FC236}">
                  <a16:creationId xmlns:a16="http://schemas.microsoft.com/office/drawing/2014/main" id="{50CF3F7F-0DB1-4F9C-AC04-DD6959A7E9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4081" y="354316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5">
              <a:extLst>
                <a:ext uri="{FF2B5EF4-FFF2-40B4-BE49-F238E27FC236}">
                  <a16:creationId xmlns:a16="http://schemas.microsoft.com/office/drawing/2014/main" id="{1ADE950D-1B00-487C-94C7-86982F575A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0340" y="637098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88">
              <a:extLst>
                <a:ext uri="{FF2B5EF4-FFF2-40B4-BE49-F238E27FC236}">
                  <a16:creationId xmlns:a16="http://schemas.microsoft.com/office/drawing/2014/main" id="{0202963D-1526-46B5-8571-53B938513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8380" y="564043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29081232-DE2E-401D-A838-36A4DE37A6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610" y="531961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19">
              <a:extLst>
                <a:ext uri="{FF2B5EF4-FFF2-40B4-BE49-F238E27FC236}">
                  <a16:creationId xmlns:a16="http://schemas.microsoft.com/office/drawing/2014/main" id="{BCAD37D9-C754-4061-B880-9292A2C456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8313" y="6628011"/>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20">
              <a:extLst>
                <a:ext uri="{FF2B5EF4-FFF2-40B4-BE49-F238E27FC236}">
                  <a16:creationId xmlns:a16="http://schemas.microsoft.com/office/drawing/2014/main" id="{C310DB42-EFB8-45EF-B832-2C06C2A9C6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0862" y="3663897"/>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21">
              <a:extLst>
                <a:ext uri="{FF2B5EF4-FFF2-40B4-BE49-F238E27FC236}">
                  <a16:creationId xmlns:a16="http://schemas.microsoft.com/office/drawing/2014/main" id="{C6663622-A817-42F5-92F3-1682CA8870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1225" y="3399521"/>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25">
              <a:extLst>
                <a:ext uri="{FF2B5EF4-FFF2-40B4-BE49-F238E27FC236}">
                  <a16:creationId xmlns:a16="http://schemas.microsoft.com/office/drawing/2014/main" id="{0077573B-92FF-4BC0-9524-C41F5E4DD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3201" y="2263438"/>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26">
              <a:extLst>
                <a:ext uri="{FF2B5EF4-FFF2-40B4-BE49-F238E27FC236}">
                  <a16:creationId xmlns:a16="http://schemas.microsoft.com/office/drawing/2014/main" id="{EDF336C2-E515-4673-9116-47B62B7D9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1435" y="3115420"/>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7">
              <a:extLst>
                <a:ext uri="{FF2B5EF4-FFF2-40B4-BE49-F238E27FC236}">
                  <a16:creationId xmlns:a16="http://schemas.microsoft.com/office/drawing/2014/main" id="{20568475-49A2-4816-BBFD-180A2F2577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8525" y="4089091"/>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8">
              <a:extLst>
                <a:ext uri="{FF2B5EF4-FFF2-40B4-BE49-F238E27FC236}">
                  <a16:creationId xmlns:a16="http://schemas.microsoft.com/office/drawing/2014/main" id="{EFC1026E-235D-4826-9CD9-B27FB7F69E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8771" y="260761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29">
              <a:extLst>
                <a:ext uri="{FF2B5EF4-FFF2-40B4-BE49-F238E27FC236}">
                  <a16:creationId xmlns:a16="http://schemas.microsoft.com/office/drawing/2014/main" id="{6226F063-4E29-4F7A-8714-8DDC16B2DB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4848" y="4554297"/>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3">
              <a:extLst>
                <a:ext uri="{FF2B5EF4-FFF2-40B4-BE49-F238E27FC236}">
                  <a16:creationId xmlns:a16="http://schemas.microsoft.com/office/drawing/2014/main" id="{E9CDC4EB-0C2F-4C1D-A725-003628365D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5676" y="436028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6">
              <a:extLst>
                <a:ext uri="{FF2B5EF4-FFF2-40B4-BE49-F238E27FC236}">
                  <a16:creationId xmlns:a16="http://schemas.microsoft.com/office/drawing/2014/main" id="{0B03C95C-5B9F-4528-84A2-3DAA3E0797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3815" y="5571356"/>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37">
              <a:extLst>
                <a:ext uri="{FF2B5EF4-FFF2-40B4-BE49-F238E27FC236}">
                  <a16:creationId xmlns:a16="http://schemas.microsoft.com/office/drawing/2014/main" id="{4E502716-A1DE-4D9A-B037-563F65A9F9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8310" y="5119890"/>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38">
              <a:extLst>
                <a:ext uri="{FF2B5EF4-FFF2-40B4-BE49-F238E27FC236}">
                  <a16:creationId xmlns:a16="http://schemas.microsoft.com/office/drawing/2014/main" id="{91FE897E-F963-42E5-8C58-9BDEDA1B4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8079" y="4869804"/>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39">
              <a:extLst>
                <a:ext uri="{FF2B5EF4-FFF2-40B4-BE49-F238E27FC236}">
                  <a16:creationId xmlns:a16="http://schemas.microsoft.com/office/drawing/2014/main" id="{1624643E-95AE-4557-92F8-91CF0350EE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0825" y="6495514"/>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40">
              <a:extLst>
                <a:ext uri="{FF2B5EF4-FFF2-40B4-BE49-F238E27FC236}">
                  <a16:creationId xmlns:a16="http://schemas.microsoft.com/office/drawing/2014/main" id="{0594616A-642D-4534-BF9E-AA76CF0F48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9972" y="2844547"/>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42">
              <a:extLst>
                <a:ext uri="{FF2B5EF4-FFF2-40B4-BE49-F238E27FC236}">
                  <a16:creationId xmlns:a16="http://schemas.microsoft.com/office/drawing/2014/main" id="{2FBB010B-DE3E-407A-ACD5-2FC8BD5157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5238" y="4599467"/>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43">
              <a:extLst>
                <a:ext uri="{FF2B5EF4-FFF2-40B4-BE49-F238E27FC236}">
                  <a16:creationId xmlns:a16="http://schemas.microsoft.com/office/drawing/2014/main" id="{055EEEA1-2B7E-4DC8-B8B7-0EBB971537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2551" y="5796058"/>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44">
              <a:extLst>
                <a:ext uri="{FF2B5EF4-FFF2-40B4-BE49-F238E27FC236}">
                  <a16:creationId xmlns:a16="http://schemas.microsoft.com/office/drawing/2014/main" id="{C44A01FB-B9D7-4180-B964-C4711B3635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3684" y="602332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45">
              <a:extLst>
                <a:ext uri="{FF2B5EF4-FFF2-40B4-BE49-F238E27FC236}">
                  <a16:creationId xmlns:a16="http://schemas.microsoft.com/office/drawing/2014/main" id="{780CE3D8-0A25-4228-A8E4-E835E5D4EB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9994" y="623499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8">
              <a:extLst>
                <a:ext uri="{FF2B5EF4-FFF2-40B4-BE49-F238E27FC236}">
                  <a16:creationId xmlns:a16="http://schemas.microsoft.com/office/drawing/2014/main" id="{5E2A1F83-9EAF-4CD3-A56E-43A7440726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6537" y="67026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78">
              <a:extLst>
                <a:ext uri="{FF2B5EF4-FFF2-40B4-BE49-F238E27FC236}">
                  <a16:creationId xmlns:a16="http://schemas.microsoft.com/office/drawing/2014/main" id="{64A40F7A-C759-4716-9405-CD9D6B449B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17767" y="4309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4" name="Título 1">
            <a:extLst>
              <a:ext uri="{FF2B5EF4-FFF2-40B4-BE49-F238E27FC236}">
                <a16:creationId xmlns:a16="http://schemas.microsoft.com/office/drawing/2014/main" id="{51B5BCC0-10EE-581D-C521-F4D5CBF73A71}"/>
              </a:ext>
            </a:extLst>
          </p:cNvPr>
          <p:cNvSpPr txBox="1">
            <a:spLocks/>
          </p:cNvSpPr>
          <p:nvPr/>
        </p:nvSpPr>
        <p:spPr>
          <a:xfrm>
            <a:off x="348305" y="303106"/>
            <a:ext cx="5294064"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s-ES_tradnl"/>
              <a:t>COMISIÓN ALBERGUE</a:t>
            </a:r>
          </a:p>
        </p:txBody>
      </p:sp>
      <p:sp>
        <p:nvSpPr>
          <p:cNvPr id="105" name="Título 1">
            <a:extLst>
              <a:ext uri="{FF2B5EF4-FFF2-40B4-BE49-F238E27FC236}">
                <a16:creationId xmlns:a16="http://schemas.microsoft.com/office/drawing/2014/main" id="{AED02691-8EA9-808F-DC69-EBFFF5A9CF27}"/>
              </a:ext>
            </a:extLst>
          </p:cNvPr>
          <p:cNvSpPr txBox="1">
            <a:spLocks/>
          </p:cNvSpPr>
          <p:nvPr/>
        </p:nvSpPr>
        <p:spPr>
          <a:xfrm>
            <a:off x="4024025" y="964542"/>
            <a:ext cx="6926205"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MANTENIMIENTO Y GASTOS GENERALES</a:t>
            </a:r>
          </a:p>
        </p:txBody>
      </p:sp>
      <p:pic>
        <p:nvPicPr>
          <p:cNvPr id="106" name="Imagen 105">
            <a:extLst>
              <a:ext uri="{FF2B5EF4-FFF2-40B4-BE49-F238E27FC236}">
                <a16:creationId xmlns:a16="http://schemas.microsoft.com/office/drawing/2014/main" id="{F98BC414-FA27-CA48-DDC7-FDDA15CDF95F}"/>
              </a:ext>
            </a:extLst>
          </p:cNvPr>
          <p:cNvPicPr>
            <a:picLocks noChangeAspect="1"/>
          </p:cNvPicPr>
          <p:nvPr/>
        </p:nvPicPr>
        <p:blipFill>
          <a:blip r:embed="rId2"/>
          <a:stretch>
            <a:fillRect/>
          </a:stretch>
        </p:blipFill>
        <p:spPr>
          <a:xfrm>
            <a:off x="161422" y="5898054"/>
            <a:ext cx="1573178" cy="751093"/>
          </a:xfrm>
          <a:prstGeom prst="rect">
            <a:avLst/>
          </a:prstGeom>
        </p:spPr>
      </p:pic>
      <p:pic>
        <p:nvPicPr>
          <p:cNvPr id="9" name="Imagen 8">
            <a:extLst>
              <a:ext uri="{FF2B5EF4-FFF2-40B4-BE49-F238E27FC236}">
                <a16:creationId xmlns:a16="http://schemas.microsoft.com/office/drawing/2014/main" id="{B11DDAE0-C923-13E2-9A11-640B590C8385}"/>
              </a:ext>
            </a:extLst>
          </p:cNvPr>
          <p:cNvPicPr>
            <a:picLocks noChangeAspect="1"/>
          </p:cNvPicPr>
          <p:nvPr/>
        </p:nvPicPr>
        <p:blipFill>
          <a:blip r:embed="rId3"/>
          <a:stretch>
            <a:fillRect/>
          </a:stretch>
        </p:blipFill>
        <p:spPr>
          <a:xfrm>
            <a:off x="86414" y="2013201"/>
            <a:ext cx="5981041" cy="3237949"/>
          </a:xfrm>
          <a:prstGeom prst="rect">
            <a:avLst/>
          </a:prstGeom>
        </p:spPr>
      </p:pic>
    </p:spTree>
    <p:extLst>
      <p:ext uri="{BB962C8B-B14F-4D97-AF65-F5344CB8AC3E}">
        <p14:creationId xmlns:p14="http://schemas.microsoft.com/office/powerpoint/2010/main" val="3683218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C96AA63-F28E-4714-BC5C-69F35F65C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A30C2C-4A24-4BD1-94DD-339872257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B15E827-12BD-41F2-BC1C-618C30707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1750" y="1875692"/>
            <a:ext cx="10400250" cy="4117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E39154E-CFF4-6980-151A-CE067CFF6572}"/>
              </a:ext>
            </a:extLst>
          </p:cNvPr>
          <p:cNvSpPr>
            <a:spLocks noGrp="1"/>
          </p:cNvSpPr>
          <p:nvPr>
            <p:ph idx="1"/>
          </p:nvPr>
        </p:nvSpPr>
        <p:spPr>
          <a:xfrm>
            <a:off x="5350175" y="2304242"/>
            <a:ext cx="5877832" cy="4179102"/>
          </a:xfrm>
        </p:spPr>
        <p:txBody>
          <a:bodyPr>
            <a:normAutofit/>
          </a:bodyPr>
          <a:lstStyle/>
          <a:p>
            <a:pPr marL="342900" lvl="0" indent="-342900">
              <a:lnSpc>
                <a:spcPct val="115000"/>
              </a:lnSpc>
              <a:spcAft>
                <a:spcPts val="1000"/>
              </a:spcAft>
              <a:buFont typeface="Times New Roman" panose="02020603050405020304" pitchFamily="18" charset="0"/>
              <a:buChar char="-"/>
              <a:tabLst>
                <a:tab pos="457200" algn="l"/>
              </a:tabLst>
            </a:pPr>
            <a:r>
              <a:rPr lang="es-ES" sz="2400">
                <a:effectLst/>
                <a:latin typeface="Maiandra GD" panose="020E0502030308020204" pitchFamily="34" charset="77"/>
                <a:ea typeface="Times New Roman" panose="02020603050405020304" pitchFamily="18" charset="0"/>
                <a:cs typeface="Arial" panose="020B0604020202020204" pitchFamily="34" charset="0"/>
              </a:rPr>
              <a:t>Mantenimiento de los juegos infantiles.</a:t>
            </a:r>
            <a:endParaRPr lang="es-EC" sz="24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Times New Roman" panose="02020603050405020304" pitchFamily="18" charset="0"/>
              <a:buChar char="-"/>
              <a:tabLst>
                <a:tab pos="457200" algn="l"/>
              </a:tabLst>
            </a:pPr>
            <a:r>
              <a:rPr lang="es-ES" sz="2400">
                <a:effectLst/>
                <a:latin typeface="Maiandra GD" panose="020E0502030308020204" pitchFamily="34" charset="77"/>
                <a:ea typeface="Times New Roman" panose="02020603050405020304" pitchFamily="18" charset="0"/>
                <a:cs typeface="Arial" panose="020B0604020202020204" pitchFamily="34" charset="0"/>
              </a:rPr>
              <a:t>Mantenimiento y recarga de los  extintores.</a:t>
            </a:r>
            <a:endParaRPr lang="es-EC" sz="24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Times New Roman" panose="02020603050405020304" pitchFamily="18" charset="0"/>
              <a:buChar char="-"/>
              <a:tabLst>
                <a:tab pos="457200" algn="l"/>
              </a:tabLst>
            </a:pPr>
            <a:r>
              <a:rPr lang="es-EC" sz="2400">
                <a:effectLst/>
                <a:latin typeface="Maiandra GD" panose="020E0502030308020204" pitchFamily="34" charset="77"/>
                <a:ea typeface="Times New Roman" panose="02020603050405020304" pitchFamily="18" charset="0"/>
                <a:cs typeface="Arial" panose="020B0604020202020204" pitchFamily="34" charset="0"/>
              </a:rPr>
              <a:t>Colocación de gypsum en el porch.</a:t>
            </a:r>
            <a:endParaRPr lang="es-EC" sz="24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Times New Roman" panose="02020603050405020304" pitchFamily="18" charset="0"/>
              <a:buChar char="-"/>
              <a:tabLst>
                <a:tab pos="457200" algn="l"/>
              </a:tabLst>
            </a:pPr>
            <a:r>
              <a:rPr lang="es-EC" sz="2400">
                <a:effectLst/>
                <a:latin typeface="Maiandra GD" panose="020E0502030308020204" pitchFamily="34" charset="77"/>
                <a:ea typeface="Times New Roman" panose="02020603050405020304" pitchFamily="18" charset="0"/>
                <a:cs typeface="Arial" panose="020B0604020202020204" pitchFamily="34" charset="0"/>
              </a:rPr>
              <a:t>Arreglo de fuga de agua.</a:t>
            </a:r>
            <a:endParaRPr lang="es-EC" sz="24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Times New Roman" panose="02020603050405020304" pitchFamily="18" charset="0"/>
              <a:buChar char="-"/>
              <a:tabLst>
                <a:tab pos="457200" algn="l"/>
              </a:tabLst>
            </a:pPr>
            <a:r>
              <a:rPr lang="es-EC" sz="2400">
                <a:effectLst/>
                <a:latin typeface="Maiandra GD" panose="020E0502030308020204" pitchFamily="34" charset="77"/>
                <a:ea typeface="Times New Roman" panose="02020603050405020304" pitchFamily="18" charset="0"/>
                <a:cs typeface="Arial" panose="020B0604020202020204" pitchFamily="34" charset="0"/>
              </a:rPr>
              <a:t>Arreglo del muro </a:t>
            </a:r>
            <a:endParaRPr lang="es-EC" sz="2400">
              <a:effectLst/>
              <a:latin typeface="Calibri" panose="020F0502020204030204" pitchFamily="34" charset="0"/>
              <a:ea typeface="Times New Roman" panose="02020603050405020304" pitchFamily="18" charset="0"/>
              <a:cs typeface="Times New Roman" panose="02020603050405020304" pitchFamily="18" charset="0"/>
            </a:endParaRPr>
          </a:p>
          <a:p>
            <a:endParaRPr lang="es-ES_tradnl" sz="2400"/>
          </a:p>
        </p:txBody>
      </p:sp>
      <p:grpSp>
        <p:nvGrpSpPr>
          <p:cNvPr id="18" name="Group 17">
            <a:extLst>
              <a:ext uri="{FF2B5EF4-FFF2-40B4-BE49-F238E27FC236}">
                <a16:creationId xmlns:a16="http://schemas.microsoft.com/office/drawing/2014/main" id="{517CF08E-81E5-44F6-BB46-EB670267F3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00536" y="6634"/>
            <a:ext cx="769078" cy="6805683"/>
            <a:chOff x="11200536" y="6634"/>
            <a:chExt cx="769078" cy="6805683"/>
          </a:xfrm>
        </p:grpSpPr>
        <p:sp>
          <p:nvSpPr>
            <p:cNvPr id="19" name="Freeform 6">
              <a:extLst>
                <a:ext uri="{FF2B5EF4-FFF2-40B4-BE49-F238E27FC236}">
                  <a16:creationId xmlns:a16="http://schemas.microsoft.com/office/drawing/2014/main" id="{3559DE13-3B54-4C39-AABC-8D5BF8E165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484" y="387676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90821BA4-6531-456A-BDE6-A54FAD8750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7653" y="66549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3">
              <a:extLst>
                <a:ext uri="{FF2B5EF4-FFF2-40B4-BE49-F238E27FC236}">
                  <a16:creationId xmlns:a16="http://schemas.microsoft.com/office/drawing/2014/main" id="{87AE2E7E-0603-44E2-A909-79B7360362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8766" y="733708"/>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1">
              <a:extLst>
                <a:ext uri="{FF2B5EF4-FFF2-40B4-BE49-F238E27FC236}">
                  <a16:creationId xmlns:a16="http://schemas.microsoft.com/office/drawing/2014/main" id="{177A47FB-F335-4B41-8CFE-C6B5AC7995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66724" y="95141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3">
              <a:extLst>
                <a:ext uri="{FF2B5EF4-FFF2-40B4-BE49-F238E27FC236}">
                  <a16:creationId xmlns:a16="http://schemas.microsoft.com/office/drawing/2014/main" id="{4662D92B-A83E-46DA-8296-6723B598C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4810" y="119019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4">
              <a:extLst>
                <a:ext uri="{FF2B5EF4-FFF2-40B4-BE49-F238E27FC236}">
                  <a16:creationId xmlns:a16="http://schemas.microsoft.com/office/drawing/2014/main" id="{3BA75776-F11A-4569-A1FA-12DE7D1512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8692" y="438960"/>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5">
              <a:extLst>
                <a:ext uri="{FF2B5EF4-FFF2-40B4-BE49-F238E27FC236}">
                  <a16:creationId xmlns:a16="http://schemas.microsoft.com/office/drawing/2014/main" id="{9BC25FDA-822B-466F-889E-2A93E425D0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4670" y="139979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6">
              <a:extLst>
                <a:ext uri="{FF2B5EF4-FFF2-40B4-BE49-F238E27FC236}">
                  <a16:creationId xmlns:a16="http://schemas.microsoft.com/office/drawing/2014/main" id="{79A18245-B3B1-462E-882F-D17A5CA34C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4366" y="2229829"/>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7">
              <a:extLst>
                <a:ext uri="{FF2B5EF4-FFF2-40B4-BE49-F238E27FC236}">
                  <a16:creationId xmlns:a16="http://schemas.microsoft.com/office/drawing/2014/main" id="{C395AEE5-1D1E-4703-9445-08400118B7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0819" y="160953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9">
              <a:extLst>
                <a:ext uri="{FF2B5EF4-FFF2-40B4-BE49-F238E27FC236}">
                  <a16:creationId xmlns:a16="http://schemas.microsoft.com/office/drawing/2014/main" id="{F0C3FC3E-118E-486A-B9B0-ED0637B766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0269" y="269583"/>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0">
              <a:extLst>
                <a:ext uri="{FF2B5EF4-FFF2-40B4-BE49-F238E27FC236}">
                  <a16:creationId xmlns:a16="http://schemas.microsoft.com/office/drawing/2014/main" id="{26D275FB-31A3-4314-9317-4849CA12C6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5500" y="183933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1">
              <a:extLst>
                <a:ext uri="{FF2B5EF4-FFF2-40B4-BE49-F238E27FC236}">
                  <a16:creationId xmlns:a16="http://schemas.microsoft.com/office/drawing/2014/main" id="{E5D99F52-7D39-44D8-A4A9-7C06CF62E1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5740" y="6049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8">
              <a:extLst>
                <a:ext uri="{FF2B5EF4-FFF2-40B4-BE49-F238E27FC236}">
                  <a16:creationId xmlns:a16="http://schemas.microsoft.com/office/drawing/2014/main" id="{E6CF7133-7E51-4736-A856-A8BECF0ABD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01035" y="65743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79">
              <a:extLst>
                <a:ext uri="{FF2B5EF4-FFF2-40B4-BE49-F238E27FC236}">
                  <a16:creationId xmlns:a16="http://schemas.microsoft.com/office/drawing/2014/main" id="{ED035EE5-C391-4BDE-95DF-BBA013171A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13407" y="88847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80">
              <a:extLst>
                <a:ext uri="{FF2B5EF4-FFF2-40B4-BE49-F238E27FC236}">
                  <a16:creationId xmlns:a16="http://schemas.microsoft.com/office/drawing/2014/main" id="{3CAE04B2-FF88-4C85-AB14-FC23EE8ABC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08066" y="112627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1">
              <a:extLst>
                <a:ext uri="{FF2B5EF4-FFF2-40B4-BE49-F238E27FC236}">
                  <a16:creationId xmlns:a16="http://schemas.microsoft.com/office/drawing/2014/main" id="{C5A5F682-69BF-4078-9BCF-77627DAECE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1116" y="213932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82">
              <a:extLst>
                <a:ext uri="{FF2B5EF4-FFF2-40B4-BE49-F238E27FC236}">
                  <a16:creationId xmlns:a16="http://schemas.microsoft.com/office/drawing/2014/main" id="{B0C60EAB-965C-45D4-905F-248F70ADC4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8952" y="1916872"/>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3">
              <a:extLst>
                <a:ext uri="{FF2B5EF4-FFF2-40B4-BE49-F238E27FC236}">
                  <a16:creationId xmlns:a16="http://schemas.microsoft.com/office/drawing/2014/main" id="{4A3FD506-CA63-4DF9-A202-14BBE1E690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1509" y="1602084"/>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4">
              <a:extLst>
                <a:ext uri="{FF2B5EF4-FFF2-40B4-BE49-F238E27FC236}">
                  <a16:creationId xmlns:a16="http://schemas.microsoft.com/office/drawing/2014/main" id="{8A1A9374-1E0B-45C8-9ABF-FE88E8B7B7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82525" y="45284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6">
              <a:extLst>
                <a:ext uri="{FF2B5EF4-FFF2-40B4-BE49-F238E27FC236}">
                  <a16:creationId xmlns:a16="http://schemas.microsoft.com/office/drawing/2014/main" id="{56F7F0EC-D508-4D4D-84FD-2DF89A184A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2494" y="106836"/>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9">
              <a:extLst>
                <a:ext uri="{FF2B5EF4-FFF2-40B4-BE49-F238E27FC236}">
                  <a16:creationId xmlns:a16="http://schemas.microsoft.com/office/drawing/2014/main" id="{35561119-49AB-47DF-A06C-3E511AC713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297" y="138973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0">
              <a:extLst>
                <a:ext uri="{FF2B5EF4-FFF2-40B4-BE49-F238E27FC236}">
                  <a16:creationId xmlns:a16="http://schemas.microsoft.com/office/drawing/2014/main" id="{CBC6227B-B5C9-4774-843A-EE9269DE8E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25149" y="201264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2">
              <a:extLst>
                <a:ext uri="{FF2B5EF4-FFF2-40B4-BE49-F238E27FC236}">
                  <a16:creationId xmlns:a16="http://schemas.microsoft.com/office/drawing/2014/main" id="{65FB2135-8B7A-4056-8941-08CA2C9958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4094" y="1471084"/>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23">
              <a:extLst>
                <a:ext uri="{FF2B5EF4-FFF2-40B4-BE49-F238E27FC236}">
                  <a16:creationId xmlns:a16="http://schemas.microsoft.com/office/drawing/2014/main" id="{5BBDF489-D582-4133-A7E8-90AE9FF261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16322" y="217456"/>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30">
              <a:extLst>
                <a:ext uri="{FF2B5EF4-FFF2-40B4-BE49-F238E27FC236}">
                  <a16:creationId xmlns:a16="http://schemas.microsoft.com/office/drawing/2014/main" id="{CE34ECC8-EC08-431B-8570-59B269FB63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5764" y="439271"/>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31">
              <a:extLst>
                <a:ext uri="{FF2B5EF4-FFF2-40B4-BE49-F238E27FC236}">
                  <a16:creationId xmlns:a16="http://schemas.microsoft.com/office/drawing/2014/main" id="{EA149899-00E0-41BE-9C0B-302D5E803F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9582" y="892662"/>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32">
              <a:extLst>
                <a:ext uri="{FF2B5EF4-FFF2-40B4-BE49-F238E27FC236}">
                  <a16:creationId xmlns:a16="http://schemas.microsoft.com/office/drawing/2014/main" id="{0EF9E608-5AFA-44B0-A96E-D2D53153BF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1237" y="177229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34">
              <a:extLst>
                <a:ext uri="{FF2B5EF4-FFF2-40B4-BE49-F238E27FC236}">
                  <a16:creationId xmlns:a16="http://schemas.microsoft.com/office/drawing/2014/main" id="{4A3E15CC-03C9-423E-BF7F-9825559C4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1385" y="190419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35">
              <a:extLst>
                <a:ext uri="{FF2B5EF4-FFF2-40B4-BE49-F238E27FC236}">
                  <a16:creationId xmlns:a16="http://schemas.microsoft.com/office/drawing/2014/main" id="{D46F411D-8A1B-43E3-B762-45456FC3ED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6921" y="668980"/>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41">
              <a:extLst>
                <a:ext uri="{FF2B5EF4-FFF2-40B4-BE49-F238E27FC236}">
                  <a16:creationId xmlns:a16="http://schemas.microsoft.com/office/drawing/2014/main" id="{879451EF-E305-4B4D-9A55-136DEAE7EE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1669" y="1120794"/>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2">
              <a:extLst>
                <a:ext uri="{FF2B5EF4-FFF2-40B4-BE49-F238E27FC236}">
                  <a16:creationId xmlns:a16="http://schemas.microsoft.com/office/drawing/2014/main" id="{452354A9-F39C-4D8A-9607-C2DA581983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3842" y="323256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33">
              <a:extLst>
                <a:ext uri="{FF2B5EF4-FFF2-40B4-BE49-F238E27FC236}">
                  <a16:creationId xmlns:a16="http://schemas.microsoft.com/office/drawing/2014/main" id="{DA0AD2FD-F119-4CA9-9593-6C6C614D03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3755" y="4323879"/>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34">
              <a:extLst>
                <a:ext uri="{FF2B5EF4-FFF2-40B4-BE49-F238E27FC236}">
                  <a16:creationId xmlns:a16="http://schemas.microsoft.com/office/drawing/2014/main" id="{0B102C25-2AC3-4ECB-A837-DEE564E25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7685" y="5321202"/>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35">
              <a:extLst>
                <a:ext uri="{FF2B5EF4-FFF2-40B4-BE49-F238E27FC236}">
                  <a16:creationId xmlns:a16="http://schemas.microsoft.com/office/drawing/2014/main" id="{D99F0FC9-C2BA-4135-AC48-038F2BDC3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3337" y="453210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36">
              <a:extLst>
                <a:ext uri="{FF2B5EF4-FFF2-40B4-BE49-F238E27FC236}">
                  <a16:creationId xmlns:a16="http://schemas.microsoft.com/office/drawing/2014/main" id="{4D12DBD6-45EE-4890-8D44-AE47704E40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5474" y="598309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37">
              <a:extLst>
                <a:ext uri="{FF2B5EF4-FFF2-40B4-BE49-F238E27FC236}">
                  <a16:creationId xmlns:a16="http://schemas.microsoft.com/office/drawing/2014/main" id="{2AC7E7B0-89B6-470F-9B86-0034453867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7240" y="299662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8">
              <a:extLst>
                <a:ext uri="{FF2B5EF4-FFF2-40B4-BE49-F238E27FC236}">
                  <a16:creationId xmlns:a16="http://schemas.microsoft.com/office/drawing/2014/main" id="{F6A43714-E09E-4071-9C39-44E7DA187B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4909" y="4836724"/>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39">
              <a:extLst>
                <a:ext uri="{FF2B5EF4-FFF2-40B4-BE49-F238E27FC236}">
                  <a16:creationId xmlns:a16="http://schemas.microsoft.com/office/drawing/2014/main" id="{2D78A8D3-851A-4E73-A416-73BF46FF86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7017" y="507784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40">
              <a:extLst>
                <a:ext uri="{FF2B5EF4-FFF2-40B4-BE49-F238E27FC236}">
                  <a16:creationId xmlns:a16="http://schemas.microsoft.com/office/drawing/2014/main" id="{618D22E3-081E-40C6-998A-732047DEC5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1981" y="253454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1">
              <a:extLst>
                <a:ext uri="{FF2B5EF4-FFF2-40B4-BE49-F238E27FC236}">
                  <a16:creationId xmlns:a16="http://schemas.microsoft.com/office/drawing/2014/main" id="{574A90FC-DFE9-4BC3-AAC7-59A1FEA8C3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5474" y="621509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2">
              <a:extLst>
                <a:ext uri="{FF2B5EF4-FFF2-40B4-BE49-F238E27FC236}">
                  <a16:creationId xmlns:a16="http://schemas.microsoft.com/office/drawing/2014/main" id="{96A3731D-DD2F-40EC-B610-86ED0D0A1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3642" y="5533115"/>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4">
              <a:extLst>
                <a:ext uri="{FF2B5EF4-FFF2-40B4-BE49-F238E27FC236}">
                  <a16:creationId xmlns:a16="http://schemas.microsoft.com/office/drawing/2014/main" id="{84210B32-84C8-46F0-BDF8-406D63A6AA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7432" y="401724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45">
              <a:extLst>
                <a:ext uri="{FF2B5EF4-FFF2-40B4-BE49-F238E27FC236}">
                  <a16:creationId xmlns:a16="http://schemas.microsoft.com/office/drawing/2014/main" id="{4319FC16-B3D1-45B1-BCB3-518D08ECC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5281" y="577306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46">
              <a:extLst>
                <a:ext uri="{FF2B5EF4-FFF2-40B4-BE49-F238E27FC236}">
                  <a16:creationId xmlns:a16="http://schemas.microsoft.com/office/drawing/2014/main" id="{C5546628-0C6F-4257-9F0B-95106D9DA6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4340" y="2767165"/>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7">
              <a:extLst>
                <a:ext uri="{FF2B5EF4-FFF2-40B4-BE49-F238E27FC236}">
                  <a16:creationId xmlns:a16="http://schemas.microsoft.com/office/drawing/2014/main" id="{616B3795-C173-47D0-8D57-5F36F7550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2485" y="3786116"/>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48">
              <a:extLst>
                <a:ext uri="{FF2B5EF4-FFF2-40B4-BE49-F238E27FC236}">
                  <a16:creationId xmlns:a16="http://schemas.microsoft.com/office/drawing/2014/main" id="{DD81769A-02B1-4E53-800A-7680B6E849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742" y="3552646"/>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9">
              <a:extLst>
                <a:ext uri="{FF2B5EF4-FFF2-40B4-BE49-F238E27FC236}">
                  <a16:creationId xmlns:a16="http://schemas.microsoft.com/office/drawing/2014/main" id="{1D59D3AE-8E57-4693-8631-0F5866391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6356" y="6444314"/>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2">
              <a:extLst>
                <a:ext uri="{FF2B5EF4-FFF2-40B4-BE49-F238E27FC236}">
                  <a16:creationId xmlns:a16="http://schemas.microsoft.com/office/drawing/2014/main" id="{D4D3C38A-BA18-4927-A7FA-296F3ECBDD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8174" y="2886960"/>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3">
              <a:extLst>
                <a:ext uri="{FF2B5EF4-FFF2-40B4-BE49-F238E27FC236}">
                  <a16:creationId xmlns:a16="http://schemas.microsoft.com/office/drawing/2014/main" id="{650E4C0F-469F-4E06-9876-B08D5D2F0B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9532" y="402557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4">
              <a:extLst>
                <a:ext uri="{FF2B5EF4-FFF2-40B4-BE49-F238E27FC236}">
                  <a16:creationId xmlns:a16="http://schemas.microsoft.com/office/drawing/2014/main" id="{04465DFF-975F-4075-AD74-FE1C3F7A31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483" y="2618652"/>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5">
              <a:extLst>
                <a:ext uri="{FF2B5EF4-FFF2-40B4-BE49-F238E27FC236}">
                  <a16:creationId xmlns:a16="http://schemas.microsoft.com/office/drawing/2014/main" id="{DFDEF8F8-7BA6-4EBF-B079-DFC485588F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8114" y="376266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6">
              <a:extLst>
                <a:ext uri="{FF2B5EF4-FFF2-40B4-BE49-F238E27FC236}">
                  <a16:creationId xmlns:a16="http://schemas.microsoft.com/office/drawing/2014/main" id="{A05C736B-A4B9-42A6-8AF4-BBA9320A4F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5896" y="5309103"/>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7">
              <a:extLst>
                <a:ext uri="{FF2B5EF4-FFF2-40B4-BE49-F238E27FC236}">
                  <a16:creationId xmlns:a16="http://schemas.microsoft.com/office/drawing/2014/main" id="{1F0588AD-0621-42D0-BD1F-D853D327B0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076" y="452512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8">
              <a:extLst>
                <a:ext uri="{FF2B5EF4-FFF2-40B4-BE49-F238E27FC236}">
                  <a16:creationId xmlns:a16="http://schemas.microsoft.com/office/drawing/2014/main" id="{DBE4C154-A54D-4158-A86C-7A49C36F3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464" y="3182385"/>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9">
              <a:extLst>
                <a:ext uri="{FF2B5EF4-FFF2-40B4-BE49-F238E27FC236}">
                  <a16:creationId xmlns:a16="http://schemas.microsoft.com/office/drawing/2014/main" id="{5BC99247-717A-4A05-BD66-2B186D6B7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721" y="559134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0">
              <a:extLst>
                <a:ext uri="{FF2B5EF4-FFF2-40B4-BE49-F238E27FC236}">
                  <a16:creationId xmlns:a16="http://schemas.microsoft.com/office/drawing/2014/main" id="{E3DB21BF-6411-4163-8660-459FB3E28A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6934" y="6183092"/>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1">
              <a:extLst>
                <a:ext uri="{FF2B5EF4-FFF2-40B4-BE49-F238E27FC236}">
                  <a16:creationId xmlns:a16="http://schemas.microsoft.com/office/drawing/2014/main" id="{0CB0A2EC-0A2C-41E9-A1A2-65A2076029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4264" y="5070698"/>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2">
              <a:extLst>
                <a:ext uri="{FF2B5EF4-FFF2-40B4-BE49-F238E27FC236}">
                  <a16:creationId xmlns:a16="http://schemas.microsoft.com/office/drawing/2014/main" id="{DE132D0D-92D7-4C61-B17F-7ED3F6CBE7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1001" y="484383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3">
              <a:extLst>
                <a:ext uri="{FF2B5EF4-FFF2-40B4-BE49-F238E27FC236}">
                  <a16:creationId xmlns:a16="http://schemas.microsoft.com/office/drawing/2014/main" id="{F70E345E-85CA-4629-9764-1DCDA9AB1A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5874" y="434420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4">
              <a:extLst>
                <a:ext uri="{FF2B5EF4-FFF2-40B4-BE49-F238E27FC236}">
                  <a16:creationId xmlns:a16="http://schemas.microsoft.com/office/drawing/2014/main" id="{5D82B7CB-97CA-4265-A963-71DF396FC3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3826" y="59244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5">
              <a:extLst>
                <a:ext uri="{FF2B5EF4-FFF2-40B4-BE49-F238E27FC236}">
                  <a16:creationId xmlns:a16="http://schemas.microsoft.com/office/drawing/2014/main" id="{79D82B52-FE60-4D9D-8A85-19BBAE175E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8835" y="237888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7">
              <a:extLst>
                <a:ext uri="{FF2B5EF4-FFF2-40B4-BE49-F238E27FC236}">
                  <a16:creationId xmlns:a16="http://schemas.microsoft.com/office/drawing/2014/main" id="{50CF3F7F-0DB1-4F9C-AC04-DD6959A7E9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4081" y="354316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5">
              <a:extLst>
                <a:ext uri="{FF2B5EF4-FFF2-40B4-BE49-F238E27FC236}">
                  <a16:creationId xmlns:a16="http://schemas.microsoft.com/office/drawing/2014/main" id="{1ADE950D-1B00-487C-94C7-86982F575A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0340" y="637098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88">
              <a:extLst>
                <a:ext uri="{FF2B5EF4-FFF2-40B4-BE49-F238E27FC236}">
                  <a16:creationId xmlns:a16="http://schemas.microsoft.com/office/drawing/2014/main" id="{0202963D-1526-46B5-8571-53B938513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8380" y="564043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2">
              <a:extLst>
                <a:ext uri="{FF2B5EF4-FFF2-40B4-BE49-F238E27FC236}">
                  <a16:creationId xmlns:a16="http://schemas.microsoft.com/office/drawing/2014/main" id="{29081232-DE2E-401D-A838-36A4DE37A6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610" y="531961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19">
              <a:extLst>
                <a:ext uri="{FF2B5EF4-FFF2-40B4-BE49-F238E27FC236}">
                  <a16:creationId xmlns:a16="http://schemas.microsoft.com/office/drawing/2014/main" id="{BCAD37D9-C754-4061-B880-9292A2C456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8313" y="6628011"/>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20">
              <a:extLst>
                <a:ext uri="{FF2B5EF4-FFF2-40B4-BE49-F238E27FC236}">
                  <a16:creationId xmlns:a16="http://schemas.microsoft.com/office/drawing/2014/main" id="{C310DB42-EFB8-45EF-B832-2C06C2A9C6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0862" y="3663897"/>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21">
              <a:extLst>
                <a:ext uri="{FF2B5EF4-FFF2-40B4-BE49-F238E27FC236}">
                  <a16:creationId xmlns:a16="http://schemas.microsoft.com/office/drawing/2014/main" id="{C6663622-A817-42F5-92F3-1682CA8870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1225" y="3399521"/>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25">
              <a:extLst>
                <a:ext uri="{FF2B5EF4-FFF2-40B4-BE49-F238E27FC236}">
                  <a16:creationId xmlns:a16="http://schemas.microsoft.com/office/drawing/2014/main" id="{0077573B-92FF-4BC0-9524-C41F5E4DD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3201" y="2263438"/>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26">
              <a:extLst>
                <a:ext uri="{FF2B5EF4-FFF2-40B4-BE49-F238E27FC236}">
                  <a16:creationId xmlns:a16="http://schemas.microsoft.com/office/drawing/2014/main" id="{EDF336C2-E515-4673-9116-47B62B7D9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1435" y="3115420"/>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7">
              <a:extLst>
                <a:ext uri="{FF2B5EF4-FFF2-40B4-BE49-F238E27FC236}">
                  <a16:creationId xmlns:a16="http://schemas.microsoft.com/office/drawing/2014/main" id="{20568475-49A2-4816-BBFD-180A2F2577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8525" y="4089091"/>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8">
              <a:extLst>
                <a:ext uri="{FF2B5EF4-FFF2-40B4-BE49-F238E27FC236}">
                  <a16:creationId xmlns:a16="http://schemas.microsoft.com/office/drawing/2014/main" id="{EFC1026E-235D-4826-9CD9-B27FB7F69E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8771" y="260761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29">
              <a:extLst>
                <a:ext uri="{FF2B5EF4-FFF2-40B4-BE49-F238E27FC236}">
                  <a16:creationId xmlns:a16="http://schemas.microsoft.com/office/drawing/2014/main" id="{6226F063-4E29-4F7A-8714-8DDC16B2DB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4848" y="4554297"/>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3">
              <a:extLst>
                <a:ext uri="{FF2B5EF4-FFF2-40B4-BE49-F238E27FC236}">
                  <a16:creationId xmlns:a16="http://schemas.microsoft.com/office/drawing/2014/main" id="{E9CDC4EB-0C2F-4C1D-A725-003628365D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5676" y="436028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6">
              <a:extLst>
                <a:ext uri="{FF2B5EF4-FFF2-40B4-BE49-F238E27FC236}">
                  <a16:creationId xmlns:a16="http://schemas.microsoft.com/office/drawing/2014/main" id="{0B03C95C-5B9F-4528-84A2-3DAA3E0797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3815" y="5571356"/>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37">
              <a:extLst>
                <a:ext uri="{FF2B5EF4-FFF2-40B4-BE49-F238E27FC236}">
                  <a16:creationId xmlns:a16="http://schemas.microsoft.com/office/drawing/2014/main" id="{4E502716-A1DE-4D9A-B037-563F65A9F9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8310" y="5119890"/>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38">
              <a:extLst>
                <a:ext uri="{FF2B5EF4-FFF2-40B4-BE49-F238E27FC236}">
                  <a16:creationId xmlns:a16="http://schemas.microsoft.com/office/drawing/2014/main" id="{91FE897E-F963-42E5-8C58-9BDEDA1B4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8079" y="4869804"/>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39">
              <a:extLst>
                <a:ext uri="{FF2B5EF4-FFF2-40B4-BE49-F238E27FC236}">
                  <a16:creationId xmlns:a16="http://schemas.microsoft.com/office/drawing/2014/main" id="{1624643E-95AE-4557-92F8-91CF0350EE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0825" y="6495514"/>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40">
              <a:extLst>
                <a:ext uri="{FF2B5EF4-FFF2-40B4-BE49-F238E27FC236}">
                  <a16:creationId xmlns:a16="http://schemas.microsoft.com/office/drawing/2014/main" id="{0594616A-642D-4534-BF9E-AA76CF0F48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9972" y="2844547"/>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42">
              <a:extLst>
                <a:ext uri="{FF2B5EF4-FFF2-40B4-BE49-F238E27FC236}">
                  <a16:creationId xmlns:a16="http://schemas.microsoft.com/office/drawing/2014/main" id="{2FBB010B-DE3E-407A-ACD5-2FC8BD5157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5238" y="4599467"/>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43">
              <a:extLst>
                <a:ext uri="{FF2B5EF4-FFF2-40B4-BE49-F238E27FC236}">
                  <a16:creationId xmlns:a16="http://schemas.microsoft.com/office/drawing/2014/main" id="{055EEEA1-2B7E-4DC8-B8B7-0EBB971537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2551" y="5796058"/>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44">
              <a:extLst>
                <a:ext uri="{FF2B5EF4-FFF2-40B4-BE49-F238E27FC236}">
                  <a16:creationId xmlns:a16="http://schemas.microsoft.com/office/drawing/2014/main" id="{C44A01FB-B9D7-4180-B964-C4711B3635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3684" y="602332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45">
              <a:extLst>
                <a:ext uri="{FF2B5EF4-FFF2-40B4-BE49-F238E27FC236}">
                  <a16:creationId xmlns:a16="http://schemas.microsoft.com/office/drawing/2014/main" id="{780CE3D8-0A25-4228-A8E4-E835E5D4EB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9994" y="623499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8">
              <a:extLst>
                <a:ext uri="{FF2B5EF4-FFF2-40B4-BE49-F238E27FC236}">
                  <a16:creationId xmlns:a16="http://schemas.microsoft.com/office/drawing/2014/main" id="{5E2A1F83-9EAF-4CD3-A56E-43A7440726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6537" y="67026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78">
              <a:extLst>
                <a:ext uri="{FF2B5EF4-FFF2-40B4-BE49-F238E27FC236}">
                  <a16:creationId xmlns:a16="http://schemas.microsoft.com/office/drawing/2014/main" id="{64A40F7A-C759-4716-9405-CD9D6B449B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17767" y="4309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4" name="Título 1">
            <a:extLst>
              <a:ext uri="{FF2B5EF4-FFF2-40B4-BE49-F238E27FC236}">
                <a16:creationId xmlns:a16="http://schemas.microsoft.com/office/drawing/2014/main" id="{42B33F04-8EE0-E81C-0E93-11CE7F8B9E73}"/>
              </a:ext>
            </a:extLst>
          </p:cNvPr>
          <p:cNvSpPr txBox="1">
            <a:spLocks/>
          </p:cNvSpPr>
          <p:nvPr/>
        </p:nvSpPr>
        <p:spPr>
          <a:xfrm>
            <a:off x="348305" y="303106"/>
            <a:ext cx="5294064"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s-ES_tradnl"/>
              <a:t>COMISIÓN ALBERGUE</a:t>
            </a:r>
          </a:p>
        </p:txBody>
      </p:sp>
      <p:sp>
        <p:nvSpPr>
          <p:cNvPr id="105" name="Título 1">
            <a:extLst>
              <a:ext uri="{FF2B5EF4-FFF2-40B4-BE49-F238E27FC236}">
                <a16:creationId xmlns:a16="http://schemas.microsoft.com/office/drawing/2014/main" id="{FA4D5BAF-A625-1E2A-3946-7D00C9A89C9F}"/>
              </a:ext>
            </a:extLst>
          </p:cNvPr>
          <p:cNvSpPr txBox="1">
            <a:spLocks/>
          </p:cNvSpPr>
          <p:nvPr/>
        </p:nvSpPr>
        <p:spPr>
          <a:xfrm>
            <a:off x="4024025" y="964542"/>
            <a:ext cx="4529425" cy="115407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r"/>
            <a:r>
              <a:rPr lang="es-ES_tradnl" sz="2400"/>
              <a:t>VERANO</a:t>
            </a:r>
          </a:p>
        </p:txBody>
      </p:sp>
      <p:pic>
        <p:nvPicPr>
          <p:cNvPr id="106" name="Imagen 105">
            <a:extLst>
              <a:ext uri="{FF2B5EF4-FFF2-40B4-BE49-F238E27FC236}">
                <a16:creationId xmlns:a16="http://schemas.microsoft.com/office/drawing/2014/main" id="{6728F239-A49E-A813-AF84-7E4FF49E15E6}"/>
              </a:ext>
            </a:extLst>
          </p:cNvPr>
          <p:cNvPicPr>
            <a:picLocks noChangeAspect="1"/>
          </p:cNvPicPr>
          <p:nvPr/>
        </p:nvPicPr>
        <p:blipFill>
          <a:blip r:embed="rId2"/>
          <a:stretch>
            <a:fillRect/>
          </a:stretch>
        </p:blipFill>
        <p:spPr>
          <a:xfrm>
            <a:off x="161422" y="5898054"/>
            <a:ext cx="1573178" cy="751093"/>
          </a:xfrm>
          <a:prstGeom prst="rect">
            <a:avLst/>
          </a:prstGeom>
        </p:spPr>
      </p:pic>
      <p:pic>
        <p:nvPicPr>
          <p:cNvPr id="9" name="Imagen 8">
            <a:extLst>
              <a:ext uri="{FF2B5EF4-FFF2-40B4-BE49-F238E27FC236}">
                <a16:creationId xmlns:a16="http://schemas.microsoft.com/office/drawing/2014/main" id="{33BE7BDC-5039-E759-3C32-A88E2954E63F}"/>
              </a:ext>
            </a:extLst>
          </p:cNvPr>
          <p:cNvPicPr>
            <a:picLocks noChangeAspect="1"/>
          </p:cNvPicPr>
          <p:nvPr/>
        </p:nvPicPr>
        <p:blipFill>
          <a:blip r:embed="rId3"/>
          <a:stretch>
            <a:fillRect/>
          </a:stretch>
        </p:blipFill>
        <p:spPr>
          <a:xfrm>
            <a:off x="345739" y="2537128"/>
            <a:ext cx="4529425" cy="2997977"/>
          </a:xfrm>
          <a:prstGeom prst="rect">
            <a:avLst/>
          </a:prstGeom>
        </p:spPr>
      </p:pic>
    </p:spTree>
    <p:extLst>
      <p:ext uri="{BB962C8B-B14F-4D97-AF65-F5344CB8AC3E}">
        <p14:creationId xmlns:p14="http://schemas.microsoft.com/office/powerpoint/2010/main" val="2743367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D86027B2-8BB1-45A8-3F7B-A6F1A8E9DB1E}"/>
              </a:ext>
            </a:extLst>
          </p:cNvPr>
          <p:cNvPicPr>
            <a:picLocks noGrp="1" noChangeAspect="1"/>
          </p:cNvPicPr>
          <p:nvPr>
            <p:ph idx="1"/>
          </p:nvPr>
        </p:nvPicPr>
        <p:blipFill>
          <a:blip r:embed="rId2"/>
          <a:stretch>
            <a:fillRect/>
          </a:stretch>
        </p:blipFill>
        <p:spPr>
          <a:xfrm>
            <a:off x="268942" y="93382"/>
            <a:ext cx="10776820" cy="6747365"/>
          </a:xfrm>
        </p:spPr>
      </p:pic>
    </p:spTree>
    <p:extLst>
      <p:ext uri="{BB962C8B-B14F-4D97-AF65-F5344CB8AC3E}">
        <p14:creationId xmlns:p14="http://schemas.microsoft.com/office/powerpoint/2010/main" val="1617177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1" name="Rectangle 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118">
            <a:extLst>
              <a:ext uri="{FF2B5EF4-FFF2-40B4-BE49-F238E27FC236}">
                <a16:creationId xmlns:a16="http://schemas.microsoft.com/office/drawing/2014/main" id="{F1FA5EE8-8FDF-4249-8FBE-5EE4A41B3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029900" y="27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Rectangle 12">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5267"/>
            <a:ext cx="5300328"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888526C-6721-50F2-9B9F-EF6707184F5D}"/>
              </a:ext>
            </a:extLst>
          </p:cNvPr>
          <p:cNvSpPr>
            <a:spLocks noGrp="1"/>
          </p:cNvSpPr>
          <p:nvPr>
            <p:ph type="title"/>
          </p:nvPr>
        </p:nvSpPr>
        <p:spPr>
          <a:xfrm>
            <a:off x="781493" y="1371601"/>
            <a:ext cx="4151416" cy="4114800"/>
          </a:xfrm>
        </p:spPr>
        <p:txBody>
          <a:bodyPr>
            <a:normAutofit/>
          </a:bodyPr>
          <a:lstStyle/>
          <a:p>
            <a:pPr algn="ctr"/>
            <a:r>
              <a:rPr lang="es-ES_tradnl"/>
              <a:t>CONOCER Y RESOLVER EL PRESUPUESTO ANUAL </a:t>
            </a:r>
            <a:br>
              <a:rPr lang="es-ES_tradnl"/>
            </a:br>
            <a:r>
              <a:rPr lang="es-ES_tradnl"/>
              <a:t>2022-2023</a:t>
            </a:r>
          </a:p>
        </p:txBody>
      </p:sp>
      <p:pic>
        <p:nvPicPr>
          <p:cNvPr id="4" name="Imagen 3">
            <a:extLst>
              <a:ext uri="{FF2B5EF4-FFF2-40B4-BE49-F238E27FC236}">
                <a16:creationId xmlns:a16="http://schemas.microsoft.com/office/drawing/2014/main" id="{F0CBF3EB-A0CB-CBD3-EE1B-EDF8CFC98E6D}"/>
              </a:ext>
            </a:extLst>
          </p:cNvPr>
          <p:cNvPicPr>
            <a:picLocks noChangeAspect="1"/>
          </p:cNvPicPr>
          <p:nvPr/>
        </p:nvPicPr>
        <p:blipFill>
          <a:blip r:embed="rId2">
            <a:alphaModFix/>
          </a:blip>
          <a:stretch>
            <a:fillRect/>
          </a:stretch>
        </p:blipFill>
        <p:spPr>
          <a:xfrm>
            <a:off x="6150490" y="2433528"/>
            <a:ext cx="5191350" cy="2582762"/>
          </a:xfrm>
          <a:prstGeom prst="rect">
            <a:avLst/>
          </a:prstGeom>
        </p:spPr>
      </p:pic>
    </p:spTree>
    <p:extLst>
      <p:ext uri="{BB962C8B-B14F-4D97-AF65-F5344CB8AC3E}">
        <p14:creationId xmlns:p14="http://schemas.microsoft.com/office/powerpoint/2010/main" val="3203709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3D6821-0C7B-2E87-0810-B66BB0D4E7F3}"/>
              </a:ext>
            </a:extLst>
          </p:cNvPr>
          <p:cNvSpPr>
            <a:spLocks noGrp="1"/>
          </p:cNvSpPr>
          <p:nvPr>
            <p:ph type="title"/>
          </p:nvPr>
        </p:nvSpPr>
        <p:spPr>
          <a:xfrm>
            <a:off x="183755" y="433191"/>
            <a:ext cx="4594225" cy="1168400"/>
          </a:xfrm>
        </p:spPr>
        <p:txBody>
          <a:bodyPr/>
          <a:lstStyle/>
          <a:p>
            <a:r>
              <a:rPr lang="es-ES_tradnl" dirty="0"/>
              <a:t>INFORME DE TESORERÍA 2022-2023</a:t>
            </a:r>
          </a:p>
        </p:txBody>
      </p:sp>
      <p:graphicFrame>
        <p:nvGraphicFramePr>
          <p:cNvPr id="6" name="Marcador de contenido 5">
            <a:extLst>
              <a:ext uri="{FF2B5EF4-FFF2-40B4-BE49-F238E27FC236}">
                <a16:creationId xmlns:a16="http://schemas.microsoft.com/office/drawing/2014/main" id="{45954339-0A58-B9F5-4656-04D3A6124B69}"/>
              </a:ext>
            </a:extLst>
          </p:cNvPr>
          <p:cNvGraphicFramePr>
            <a:graphicFrameLocks noGrp="1"/>
          </p:cNvGraphicFramePr>
          <p:nvPr>
            <p:ph idx="1"/>
            <p:extLst>
              <p:ext uri="{D42A27DB-BD31-4B8C-83A1-F6EECF244321}">
                <p14:modId xmlns:p14="http://schemas.microsoft.com/office/powerpoint/2010/main" val="2485722416"/>
              </p:ext>
            </p:extLst>
          </p:nvPr>
        </p:nvGraphicFramePr>
        <p:xfrm>
          <a:off x="3479618" y="1963370"/>
          <a:ext cx="8156653" cy="4798366"/>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Lisbeth Muñoz on Twitter: &quot;Gracias a todos por sus felicitaciones, hicieron  de este día algo maravilloso 🥳 poco a poco iré agradeciendo cada una,  cierro este cumpleaños feliz y muy contenta por">
            <a:extLst>
              <a:ext uri="{FF2B5EF4-FFF2-40B4-BE49-F238E27FC236}">
                <a16:creationId xmlns:a16="http://schemas.microsoft.com/office/drawing/2014/main" id="{88F893BD-04D1-3670-80B1-5CF3C865C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3580" y="433191"/>
            <a:ext cx="1197263" cy="11972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a 9">
            <a:extLst>
              <a:ext uri="{FF2B5EF4-FFF2-40B4-BE49-F238E27FC236}">
                <a16:creationId xmlns:a16="http://schemas.microsoft.com/office/drawing/2014/main" id="{48723848-8036-5337-4FF6-5DE1EF17B10A}"/>
              </a:ext>
            </a:extLst>
          </p:cNvPr>
          <p:cNvGraphicFramePr/>
          <p:nvPr>
            <p:extLst>
              <p:ext uri="{D42A27DB-BD31-4B8C-83A1-F6EECF244321}">
                <p14:modId xmlns:p14="http://schemas.microsoft.com/office/powerpoint/2010/main" val="4108761042"/>
              </p:ext>
            </p:extLst>
          </p:nvPr>
        </p:nvGraphicFramePr>
        <p:xfrm>
          <a:off x="0" y="1943449"/>
          <a:ext cx="4189412" cy="4798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CuadroTexto 11">
            <a:extLst>
              <a:ext uri="{FF2B5EF4-FFF2-40B4-BE49-F238E27FC236}">
                <a16:creationId xmlns:a16="http://schemas.microsoft.com/office/drawing/2014/main" id="{48B7592F-96DA-206D-196E-8DB6D8520334}"/>
              </a:ext>
            </a:extLst>
          </p:cNvPr>
          <p:cNvSpPr txBox="1"/>
          <p:nvPr/>
        </p:nvSpPr>
        <p:spPr>
          <a:xfrm>
            <a:off x="5178206" y="408050"/>
            <a:ext cx="4759473" cy="1446550"/>
          </a:xfrm>
          <a:prstGeom prst="rect">
            <a:avLst/>
          </a:prstGeom>
          <a:noFill/>
        </p:spPr>
        <p:txBody>
          <a:bodyPr wrap="square" rtlCol="0">
            <a:spAutoFit/>
          </a:bodyPr>
          <a:lstStyle/>
          <a:p>
            <a:r>
              <a:rPr lang="es-ES_tradnl" sz="4400" b="1" dirty="0">
                <a:solidFill>
                  <a:srgbClr val="D57500"/>
                </a:solidFill>
                <a:latin typeface="+mj-lt"/>
              </a:rPr>
              <a:t>APF PLANIFICÓ </a:t>
            </a:r>
          </a:p>
          <a:p>
            <a:r>
              <a:rPr lang="es-ES_tradnl" sz="4400" b="1" dirty="0">
                <a:solidFill>
                  <a:srgbClr val="D57500"/>
                </a:solidFill>
                <a:latin typeface="+mj-lt"/>
              </a:rPr>
              <a:t>47 ACTIVIDADES</a:t>
            </a:r>
          </a:p>
        </p:txBody>
      </p:sp>
      <p:graphicFrame>
        <p:nvGraphicFramePr>
          <p:cNvPr id="13" name="Diagrama 12">
            <a:extLst>
              <a:ext uri="{FF2B5EF4-FFF2-40B4-BE49-F238E27FC236}">
                <a16:creationId xmlns:a16="http://schemas.microsoft.com/office/drawing/2014/main" id="{4A2416DE-6394-D8F8-9214-50C21A1DA960}"/>
              </a:ext>
            </a:extLst>
          </p:cNvPr>
          <p:cNvGraphicFramePr/>
          <p:nvPr>
            <p:extLst>
              <p:ext uri="{D42A27DB-BD31-4B8C-83A1-F6EECF244321}">
                <p14:modId xmlns:p14="http://schemas.microsoft.com/office/powerpoint/2010/main" val="915190859"/>
              </p:ext>
            </p:extLst>
          </p:nvPr>
        </p:nvGraphicFramePr>
        <p:xfrm>
          <a:off x="4273249" y="1974377"/>
          <a:ext cx="6569389" cy="467858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344975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3D6821-0C7B-2E87-0810-B66BB0D4E7F3}"/>
              </a:ext>
            </a:extLst>
          </p:cNvPr>
          <p:cNvSpPr>
            <a:spLocks noGrp="1"/>
          </p:cNvSpPr>
          <p:nvPr>
            <p:ph type="title"/>
          </p:nvPr>
        </p:nvSpPr>
        <p:spPr>
          <a:xfrm>
            <a:off x="177800" y="50801"/>
            <a:ext cx="4594225" cy="1168400"/>
          </a:xfrm>
        </p:spPr>
        <p:txBody>
          <a:bodyPr/>
          <a:lstStyle/>
          <a:p>
            <a:r>
              <a:rPr lang="es-ES_tradnl" dirty="0"/>
              <a:t>INFORME DE TESORERÍA 2022-2023</a:t>
            </a:r>
          </a:p>
        </p:txBody>
      </p:sp>
      <p:sp>
        <p:nvSpPr>
          <p:cNvPr id="4" name="Marcador de texto 3">
            <a:extLst>
              <a:ext uri="{FF2B5EF4-FFF2-40B4-BE49-F238E27FC236}">
                <a16:creationId xmlns:a16="http://schemas.microsoft.com/office/drawing/2014/main" id="{85802370-7122-474D-C8C1-D4E1319688C6}"/>
              </a:ext>
            </a:extLst>
          </p:cNvPr>
          <p:cNvSpPr>
            <a:spLocks noGrp="1"/>
          </p:cNvSpPr>
          <p:nvPr>
            <p:ph type="body" sz="half" idx="2"/>
          </p:nvPr>
        </p:nvSpPr>
        <p:spPr>
          <a:xfrm>
            <a:off x="300038" y="1978670"/>
            <a:ext cx="5673724" cy="4661694"/>
          </a:xfrm>
        </p:spPr>
        <p:txBody>
          <a:bodyPr>
            <a:normAutofit/>
          </a:bodyPr>
          <a:lstStyle/>
          <a:p>
            <a:r>
              <a:rPr lang="es-ES_tradnl" sz="2000" b="1"/>
              <a:t>85% de las actividades realizadas APF</a:t>
            </a:r>
          </a:p>
          <a:p>
            <a:r>
              <a:rPr lang="es-ES_tradnl" sz="2000" b="1"/>
              <a:t>5% por ejecutar en verano</a:t>
            </a:r>
          </a:p>
          <a:p>
            <a:r>
              <a:rPr lang="es-ES_tradnl" sz="2000" b="1"/>
              <a:t>8% no se ejecutó</a:t>
            </a:r>
          </a:p>
          <a:p>
            <a:r>
              <a:rPr lang="es-ES_tradnl" sz="2000" b="1"/>
              <a:t>2% asumió el colegio.</a:t>
            </a:r>
          </a:p>
          <a:p>
            <a:endParaRPr lang="es-ES_tradnl" sz="2000" b="1"/>
          </a:p>
          <a:p>
            <a:r>
              <a:rPr lang="es-ES_tradnl" sz="2800" b="1">
                <a:solidFill>
                  <a:srgbClr val="D57500"/>
                </a:solidFill>
              </a:rPr>
              <a:t>87% de actividades ejecutadas</a:t>
            </a:r>
          </a:p>
          <a:p>
            <a:r>
              <a:rPr lang="es-ES_tradnl" sz="2800" b="1">
                <a:solidFill>
                  <a:srgbClr val="D57500"/>
                </a:solidFill>
              </a:rPr>
              <a:t>5% de actividades en proceso </a:t>
            </a:r>
          </a:p>
          <a:p>
            <a:endParaRPr lang="es-ES_tradnl" sz="2000" b="1"/>
          </a:p>
        </p:txBody>
      </p:sp>
      <p:sp>
        <p:nvSpPr>
          <p:cNvPr id="5" name="Título 1">
            <a:extLst>
              <a:ext uri="{FF2B5EF4-FFF2-40B4-BE49-F238E27FC236}">
                <a16:creationId xmlns:a16="http://schemas.microsoft.com/office/drawing/2014/main" id="{6A4EE48C-F6E3-E056-A21E-78D15D532EF5}"/>
              </a:ext>
            </a:extLst>
          </p:cNvPr>
          <p:cNvSpPr txBox="1">
            <a:spLocks/>
          </p:cNvSpPr>
          <p:nvPr/>
        </p:nvSpPr>
        <p:spPr>
          <a:xfrm>
            <a:off x="839788" y="635001"/>
            <a:ext cx="4594225" cy="1168400"/>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es-ES_tradnl" sz="2400">
                <a:solidFill>
                  <a:srgbClr val="FFC000"/>
                </a:solidFill>
              </a:rPr>
              <a:t>NIVEL DE CUMPLIMIENTO</a:t>
            </a:r>
          </a:p>
        </p:txBody>
      </p:sp>
      <p:graphicFrame>
        <p:nvGraphicFramePr>
          <p:cNvPr id="6" name="Marcador de contenido 5">
            <a:extLst>
              <a:ext uri="{FF2B5EF4-FFF2-40B4-BE49-F238E27FC236}">
                <a16:creationId xmlns:a16="http://schemas.microsoft.com/office/drawing/2014/main" id="{45954339-0A58-B9F5-4656-04D3A6124B69}"/>
              </a:ext>
            </a:extLst>
          </p:cNvPr>
          <p:cNvGraphicFramePr>
            <a:graphicFrameLocks noGrp="1"/>
          </p:cNvGraphicFramePr>
          <p:nvPr>
            <p:ph idx="1"/>
          </p:nvPr>
        </p:nvGraphicFramePr>
        <p:xfrm>
          <a:off x="4598988" y="457200"/>
          <a:ext cx="6653212"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descr="Lisbeth Muñoz on Twitter: &quot;Gracias a todos por sus felicitaciones, hicieron  de este día algo maravilloso 🥳 poco a poco iré agradeciendo cada una,  cierro este cumpleaños feliz y muy contenta por">
            <a:extLst>
              <a:ext uri="{FF2B5EF4-FFF2-40B4-BE49-F238E27FC236}">
                <a16:creationId xmlns:a16="http://schemas.microsoft.com/office/drawing/2014/main" id="{88F893BD-04D1-3670-80B1-5CF3C865C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6461" y="781407"/>
            <a:ext cx="1197263" cy="119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688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198A840E-0535-20F5-F576-82A1CA36BDD7}"/>
              </a:ext>
            </a:extLst>
          </p:cNvPr>
          <p:cNvSpPr>
            <a:spLocks noGrp="1"/>
          </p:cNvSpPr>
          <p:nvPr>
            <p:ph type="body" sz="half" idx="2"/>
          </p:nvPr>
        </p:nvSpPr>
        <p:spPr>
          <a:xfrm>
            <a:off x="333376" y="2057400"/>
            <a:ext cx="4438650" cy="2768600"/>
          </a:xfrm>
        </p:spPr>
        <p:txBody>
          <a:bodyPr>
            <a:normAutofit/>
          </a:bodyPr>
          <a:lstStyle/>
          <a:p>
            <a:pPr algn="just"/>
            <a:r>
              <a:rPr lang="es-ES_tradnl"/>
              <a:t>En los últimos 3 años las cuotas siguen en descenso, es importante que los representantes tomen conciencia sin la cuotas no es sostenible a largo plazo y ustedes son el contacto directo que representa a la Asociación frente a cada padre/madre de sus clases</a:t>
            </a:r>
          </a:p>
        </p:txBody>
      </p:sp>
      <p:sp>
        <p:nvSpPr>
          <p:cNvPr id="5" name="Título 1">
            <a:extLst>
              <a:ext uri="{FF2B5EF4-FFF2-40B4-BE49-F238E27FC236}">
                <a16:creationId xmlns:a16="http://schemas.microsoft.com/office/drawing/2014/main" id="{46F1D970-D909-DD2F-A5F3-AD3AF9554AF3}"/>
              </a:ext>
            </a:extLst>
          </p:cNvPr>
          <p:cNvSpPr txBox="1">
            <a:spLocks/>
          </p:cNvSpPr>
          <p:nvPr/>
        </p:nvSpPr>
        <p:spPr>
          <a:xfrm>
            <a:off x="177800" y="50801"/>
            <a:ext cx="4594225" cy="1168400"/>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es-ES_tradnl"/>
              <a:t>INFORME DE TESORERÍA 2022-2023</a:t>
            </a:r>
          </a:p>
        </p:txBody>
      </p:sp>
      <p:sp>
        <p:nvSpPr>
          <p:cNvPr id="6" name="Título 1">
            <a:extLst>
              <a:ext uri="{FF2B5EF4-FFF2-40B4-BE49-F238E27FC236}">
                <a16:creationId xmlns:a16="http://schemas.microsoft.com/office/drawing/2014/main" id="{9B0F90EF-0D33-C1B6-3BFC-59545997B515}"/>
              </a:ext>
            </a:extLst>
          </p:cNvPr>
          <p:cNvSpPr txBox="1">
            <a:spLocks/>
          </p:cNvSpPr>
          <p:nvPr/>
        </p:nvSpPr>
        <p:spPr>
          <a:xfrm>
            <a:off x="839788" y="889001"/>
            <a:ext cx="4594225" cy="1168400"/>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es-ES_tradnl" sz="2400">
                <a:solidFill>
                  <a:srgbClr val="FFC000"/>
                </a:solidFill>
              </a:rPr>
              <a:t>RECOLECCIÓN DE APORTES PADRES DE FAMILIA</a:t>
            </a:r>
          </a:p>
        </p:txBody>
      </p:sp>
      <p:graphicFrame>
        <p:nvGraphicFramePr>
          <p:cNvPr id="9" name="Tabla 9">
            <a:extLst>
              <a:ext uri="{FF2B5EF4-FFF2-40B4-BE49-F238E27FC236}">
                <a16:creationId xmlns:a16="http://schemas.microsoft.com/office/drawing/2014/main" id="{CBCB27D5-5DC0-92C8-2F87-8880AA03237A}"/>
              </a:ext>
            </a:extLst>
          </p:cNvPr>
          <p:cNvGraphicFramePr>
            <a:graphicFrameLocks noGrp="1"/>
          </p:cNvGraphicFramePr>
          <p:nvPr>
            <p:extLst>
              <p:ext uri="{D42A27DB-BD31-4B8C-83A1-F6EECF244321}">
                <p14:modId xmlns:p14="http://schemas.microsoft.com/office/powerpoint/2010/main" val="2354118644"/>
              </p:ext>
            </p:extLst>
          </p:nvPr>
        </p:nvGraphicFramePr>
        <p:xfrm>
          <a:off x="333375" y="5054600"/>
          <a:ext cx="4438650" cy="1483360"/>
        </p:xfrm>
        <a:graphic>
          <a:graphicData uri="http://schemas.openxmlformats.org/drawingml/2006/table">
            <a:tbl>
              <a:tblPr firstRow="1" bandRow="1">
                <a:tableStyleId>{5C22544A-7EE6-4342-B048-85BDC9FD1C3A}</a:tableStyleId>
              </a:tblPr>
              <a:tblGrid>
                <a:gridCol w="2219325">
                  <a:extLst>
                    <a:ext uri="{9D8B030D-6E8A-4147-A177-3AD203B41FA5}">
                      <a16:colId xmlns:a16="http://schemas.microsoft.com/office/drawing/2014/main" val="2928359915"/>
                    </a:ext>
                  </a:extLst>
                </a:gridCol>
                <a:gridCol w="2219325">
                  <a:extLst>
                    <a:ext uri="{9D8B030D-6E8A-4147-A177-3AD203B41FA5}">
                      <a16:colId xmlns:a16="http://schemas.microsoft.com/office/drawing/2014/main" val="1066176195"/>
                    </a:ext>
                  </a:extLst>
                </a:gridCol>
              </a:tblGrid>
              <a:tr h="370840">
                <a:tc>
                  <a:txBody>
                    <a:bodyPr/>
                    <a:lstStyle/>
                    <a:p>
                      <a:pPr algn="ctr"/>
                      <a:r>
                        <a:rPr lang="es-ES_tradnl"/>
                        <a:t>AÑO</a:t>
                      </a:r>
                    </a:p>
                  </a:txBody>
                  <a:tcPr/>
                </a:tc>
                <a:tc>
                  <a:txBody>
                    <a:bodyPr/>
                    <a:lstStyle/>
                    <a:p>
                      <a:pPr algn="ctr"/>
                      <a:r>
                        <a:rPr lang="es-ES_tradnl"/>
                        <a:t>RECAUDACIÓN</a:t>
                      </a:r>
                    </a:p>
                  </a:txBody>
                  <a:tcPr/>
                </a:tc>
                <a:extLst>
                  <a:ext uri="{0D108BD9-81ED-4DB2-BD59-A6C34878D82A}">
                    <a16:rowId xmlns:a16="http://schemas.microsoft.com/office/drawing/2014/main" val="1391901564"/>
                  </a:ext>
                </a:extLst>
              </a:tr>
              <a:tr h="370840">
                <a:tc>
                  <a:txBody>
                    <a:bodyPr/>
                    <a:lstStyle/>
                    <a:p>
                      <a:pPr algn="ctr"/>
                      <a:r>
                        <a:rPr lang="es-ES_tradnl"/>
                        <a:t>2020-2021</a:t>
                      </a:r>
                    </a:p>
                  </a:txBody>
                  <a:tcPr/>
                </a:tc>
                <a:tc>
                  <a:txBody>
                    <a:bodyPr/>
                    <a:lstStyle/>
                    <a:p>
                      <a:pPr algn="ctr"/>
                      <a:r>
                        <a:rPr lang="es-ES_tradnl"/>
                        <a:t>$29.160</a:t>
                      </a:r>
                    </a:p>
                  </a:txBody>
                  <a:tcPr/>
                </a:tc>
                <a:extLst>
                  <a:ext uri="{0D108BD9-81ED-4DB2-BD59-A6C34878D82A}">
                    <a16:rowId xmlns:a16="http://schemas.microsoft.com/office/drawing/2014/main" val="1898421734"/>
                  </a:ext>
                </a:extLst>
              </a:tr>
              <a:tr h="370840">
                <a:tc>
                  <a:txBody>
                    <a:bodyPr/>
                    <a:lstStyle/>
                    <a:p>
                      <a:pPr algn="ctr"/>
                      <a:r>
                        <a:rPr lang="es-ES_tradnl"/>
                        <a:t>2021-2022</a:t>
                      </a:r>
                    </a:p>
                  </a:txBody>
                  <a:tcPr/>
                </a:tc>
                <a:tc>
                  <a:txBody>
                    <a:bodyPr/>
                    <a:lstStyle/>
                    <a:p>
                      <a:pPr algn="ctr"/>
                      <a:r>
                        <a:rPr lang="es-ES_tradnl"/>
                        <a:t>$ 27.480</a:t>
                      </a:r>
                    </a:p>
                  </a:txBody>
                  <a:tcPr/>
                </a:tc>
                <a:extLst>
                  <a:ext uri="{0D108BD9-81ED-4DB2-BD59-A6C34878D82A}">
                    <a16:rowId xmlns:a16="http://schemas.microsoft.com/office/drawing/2014/main" val="2913808607"/>
                  </a:ext>
                </a:extLst>
              </a:tr>
              <a:tr h="370840">
                <a:tc>
                  <a:txBody>
                    <a:bodyPr/>
                    <a:lstStyle/>
                    <a:p>
                      <a:pPr algn="ctr"/>
                      <a:r>
                        <a:rPr lang="es-ES_tradnl"/>
                        <a:t>2022-2023</a:t>
                      </a:r>
                    </a:p>
                  </a:txBody>
                  <a:tcPr/>
                </a:tc>
                <a:tc>
                  <a:txBody>
                    <a:bodyPr/>
                    <a:lstStyle/>
                    <a:p>
                      <a:pPr algn="ctr"/>
                      <a:r>
                        <a:rPr lang="es-ES_tradnl" dirty="0"/>
                        <a:t>$ 27.320</a:t>
                      </a:r>
                    </a:p>
                  </a:txBody>
                  <a:tcPr/>
                </a:tc>
                <a:extLst>
                  <a:ext uri="{0D108BD9-81ED-4DB2-BD59-A6C34878D82A}">
                    <a16:rowId xmlns:a16="http://schemas.microsoft.com/office/drawing/2014/main" val="2041521648"/>
                  </a:ext>
                </a:extLst>
              </a:tr>
            </a:tbl>
          </a:graphicData>
        </a:graphic>
      </p:graphicFrame>
      <p:graphicFrame>
        <p:nvGraphicFramePr>
          <p:cNvPr id="8" name="Gráfico 7">
            <a:extLst>
              <a:ext uri="{FF2B5EF4-FFF2-40B4-BE49-F238E27FC236}">
                <a16:creationId xmlns:a16="http://schemas.microsoft.com/office/drawing/2014/main" id="{4D9CDBE3-763F-34EA-48AB-4F5A116A8775}"/>
              </a:ext>
            </a:extLst>
          </p:cNvPr>
          <p:cNvGraphicFramePr>
            <a:graphicFrameLocks/>
          </p:cNvGraphicFramePr>
          <p:nvPr>
            <p:extLst>
              <p:ext uri="{D42A27DB-BD31-4B8C-83A1-F6EECF244321}">
                <p14:modId xmlns:p14="http://schemas.microsoft.com/office/powerpoint/2010/main" val="2574274162"/>
              </p:ext>
            </p:extLst>
          </p:nvPr>
        </p:nvGraphicFramePr>
        <p:xfrm>
          <a:off x="5389408" y="1147954"/>
          <a:ext cx="5516485" cy="4419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8481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C389ED3B-20CE-9E58-02EE-F87E5F90D74E}"/>
              </a:ext>
            </a:extLst>
          </p:cNvPr>
          <p:cNvSpPr>
            <a:spLocks noGrp="1"/>
          </p:cNvSpPr>
          <p:nvPr>
            <p:ph type="body" sz="half" idx="2"/>
          </p:nvPr>
        </p:nvSpPr>
        <p:spPr>
          <a:xfrm>
            <a:off x="177798" y="1559373"/>
            <a:ext cx="5005390" cy="1905000"/>
          </a:xfrm>
        </p:spPr>
        <p:txBody>
          <a:bodyPr>
            <a:normAutofit/>
          </a:bodyPr>
          <a:lstStyle/>
          <a:p>
            <a:r>
              <a:rPr lang="es-ES_tradnl"/>
              <a:t>Se proyectó recaudar $91.397,47. </a:t>
            </a:r>
          </a:p>
          <a:p>
            <a:r>
              <a:rPr lang="es-ES_tradnl"/>
              <a:t>Sin embargo se supero la gestión gracias a las madres/padres de familia que trabajaron duro para conseguir todos los auspiciantes.</a:t>
            </a:r>
          </a:p>
        </p:txBody>
      </p:sp>
      <p:sp>
        <p:nvSpPr>
          <p:cNvPr id="6" name="Título 1">
            <a:extLst>
              <a:ext uri="{FF2B5EF4-FFF2-40B4-BE49-F238E27FC236}">
                <a16:creationId xmlns:a16="http://schemas.microsoft.com/office/drawing/2014/main" id="{51092715-56E8-9291-7180-8268C1FB859E}"/>
              </a:ext>
            </a:extLst>
          </p:cNvPr>
          <p:cNvSpPr txBox="1">
            <a:spLocks/>
          </p:cNvSpPr>
          <p:nvPr/>
        </p:nvSpPr>
        <p:spPr>
          <a:xfrm>
            <a:off x="50800" y="30705"/>
            <a:ext cx="4594225" cy="1168400"/>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es-ES_tradnl"/>
              <a:t>INFORME DE TESORERÍA 2022-2023</a:t>
            </a:r>
          </a:p>
        </p:txBody>
      </p:sp>
      <p:sp>
        <p:nvSpPr>
          <p:cNvPr id="7" name="Título 1">
            <a:extLst>
              <a:ext uri="{FF2B5EF4-FFF2-40B4-BE49-F238E27FC236}">
                <a16:creationId xmlns:a16="http://schemas.microsoft.com/office/drawing/2014/main" id="{44B0040A-3CE1-853A-0072-2806A427FAFB}"/>
              </a:ext>
            </a:extLst>
          </p:cNvPr>
          <p:cNvSpPr txBox="1">
            <a:spLocks/>
          </p:cNvSpPr>
          <p:nvPr/>
        </p:nvSpPr>
        <p:spPr>
          <a:xfrm>
            <a:off x="686341" y="675193"/>
            <a:ext cx="4594225" cy="88899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es-ES_tradnl" sz="2400">
                <a:solidFill>
                  <a:srgbClr val="FFC000"/>
                </a:solidFill>
              </a:rPr>
              <a:t>INGRESOS APF 2022-2023</a:t>
            </a:r>
          </a:p>
        </p:txBody>
      </p:sp>
      <p:graphicFrame>
        <p:nvGraphicFramePr>
          <p:cNvPr id="9" name="Tabla 9">
            <a:extLst>
              <a:ext uri="{FF2B5EF4-FFF2-40B4-BE49-F238E27FC236}">
                <a16:creationId xmlns:a16="http://schemas.microsoft.com/office/drawing/2014/main" id="{AE57083B-AAC0-AE42-79CD-7CF577BE8624}"/>
              </a:ext>
            </a:extLst>
          </p:cNvPr>
          <p:cNvGraphicFramePr>
            <a:graphicFrameLocks noGrp="1"/>
          </p:cNvGraphicFramePr>
          <p:nvPr>
            <p:extLst>
              <p:ext uri="{D42A27DB-BD31-4B8C-83A1-F6EECF244321}">
                <p14:modId xmlns:p14="http://schemas.microsoft.com/office/powerpoint/2010/main" val="1010513780"/>
              </p:ext>
            </p:extLst>
          </p:nvPr>
        </p:nvGraphicFramePr>
        <p:xfrm>
          <a:off x="224628" y="3353845"/>
          <a:ext cx="4594225" cy="3274320"/>
        </p:xfrm>
        <a:graphic>
          <a:graphicData uri="http://schemas.openxmlformats.org/drawingml/2006/table">
            <a:tbl>
              <a:tblPr firstRow="1" bandRow="1">
                <a:tableStyleId>{5C22544A-7EE6-4342-B048-85BDC9FD1C3A}</a:tableStyleId>
              </a:tblPr>
              <a:tblGrid>
                <a:gridCol w="1877639">
                  <a:extLst>
                    <a:ext uri="{9D8B030D-6E8A-4147-A177-3AD203B41FA5}">
                      <a16:colId xmlns:a16="http://schemas.microsoft.com/office/drawing/2014/main" val="225318393"/>
                    </a:ext>
                  </a:extLst>
                </a:gridCol>
                <a:gridCol w="1358293">
                  <a:extLst>
                    <a:ext uri="{9D8B030D-6E8A-4147-A177-3AD203B41FA5}">
                      <a16:colId xmlns:a16="http://schemas.microsoft.com/office/drawing/2014/main" val="3357748992"/>
                    </a:ext>
                  </a:extLst>
                </a:gridCol>
                <a:gridCol w="1358293">
                  <a:extLst>
                    <a:ext uri="{9D8B030D-6E8A-4147-A177-3AD203B41FA5}">
                      <a16:colId xmlns:a16="http://schemas.microsoft.com/office/drawing/2014/main" val="4290554247"/>
                    </a:ext>
                  </a:extLst>
                </a:gridCol>
              </a:tblGrid>
              <a:tr h="577850">
                <a:tc>
                  <a:txBody>
                    <a:bodyPr/>
                    <a:lstStyle/>
                    <a:p>
                      <a:pPr algn="ctr"/>
                      <a:r>
                        <a:rPr lang="es-ES_tradnl" sz="1600"/>
                        <a:t>DE DÓNDE PROVIENEN</a:t>
                      </a:r>
                    </a:p>
                  </a:txBody>
                  <a:tcPr/>
                </a:tc>
                <a:tc>
                  <a:txBody>
                    <a:bodyPr/>
                    <a:lstStyle/>
                    <a:p>
                      <a:pPr algn="ctr"/>
                      <a:r>
                        <a:rPr lang="es-ES_tradnl" sz="1600"/>
                        <a:t>VALORES</a:t>
                      </a:r>
                    </a:p>
                  </a:txBody>
                  <a:tcPr/>
                </a:tc>
                <a:tc>
                  <a:txBody>
                    <a:bodyPr/>
                    <a:lstStyle/>
                    <a:p>
                      <a:pPr algn="ctr"/>
                      <a:r>
                        <a:rPr lang="es-ES_tradnl" sz="1600" dirty="0"/>
                        <a:t>%</a:t>
                      </a:r>
                    </a:p>
                  </a:txBody>
                  <a:tcPr/>
                </a:tc>
                <a:extLst>
                  <a:ext uri="{0D108BD9-81ED-4DB2-BD59-A6C34878D82A}">
                    <a16:rowId xmlns:a16="http://schemas.microsoft.com/office/drawing/2014/main" val="1494403055"/>
                  </a:ext>
                </a:extLst>
              </a:tr>
              <a:tr h="449200">
                <a:tc>
                  <a:txBody>
                    <a:bodyPr/>
                    <a:lstStyle/>
                    <a:p>
                      <a:pPr algn="l" fontAlgn="b"/>
                      <a:r>
                        <a:rPr lang="es-EC" sz="1400" b="0" i="0" u="none" strike="noStrike">
                          <a:solidFill>
                            <a:srgbClr val="000000"/>
                          </a:solidFill>
                          <a:effectLst/>
                          <a:latin typeface="Calibri" panose="020F0502020204030204" pitchFamily="34" charset="0"/>
                        </a:rPr>
                        <a:t>RECOLECCIÓN CUOTAS</a:t>
                      </a:r>
                    </a:p>
                  </a:txBody>
                  <a:tcPr marL="0" marR="0" marT="0" marB="0" anchor="b"/>
                </a:tc>
                <a:tc>
                  <a:txBody>
                    <a:bodyPr/>
                    <a:lstStyle/>
                    <a:p>
                      <a:pPr algn="ctr" fontAlgn="b"/>
                      <a:r>
                        <a:rPr lang="es-EC" sz="1600" b="0" i="0" u="none" strike="noStrike" dirty="0">
                          <a:solidFill>
                            <a:srgbClr val="000000"/>
                          </a:solidFill>
                          <a:effectLst/>
                          <a:latin typeface="Calibri" panose="020F0502020204030204" pitchFamily="34" charset="0"/>
                        </a:rPr>
                        <a:t> $ 27.320,00 </a:t>
                      </a:r>
                    </a:p>
                  </a:txBody>
                  <a:tcPr marL="0" marR="0" marT="0" marB="0" anchor="b"/>
                </a:tc>
                <a:tc>
                  <a:txBody>
                    <a:bodyPr/>
                    <a:lstStyle/>
                    <a:p>
                      <a:pPr algn="ctr" fontAlgn="b"/>
                      <a:r>
                        <a:rPr lang="es-EC" sz="1800" b="0" i="0" u="none" strike="noStrike">
                          <a:solidFill>
                            <a:srgbClr val="000000"/>
                          </a:solidFill>
                          <a:effectLst/>
                          <a:latin typeface="Calibri" panose="020F0502020204030204" pitchFamily="34" charset="0"/>
                        </a:rPr>
                        <a:t>28%</a:t>
                      </a:r>
                    </a:p>
                  </a:txBody>
                  <a:tcPr marL="0" marR="0" marT="0" marB="0" anchor="b"/>
                </a:tc>
                <a:extLst>
                  <a:ext uri="{0D108BD9-81ED-4DB2-BD59-A6C34878D82A}">
                    <a16:rowId xmlns:a16="http://schemas.microsoft.com/office/drawing/2014/main" val="3001868104"/>
                  </a:ext>
                </a:extLst>
              </a:tr>
              <a:tr h="449200">
                <a:tc>
                  <a:txBody>
                    <a:bodyPr/>
                    <a:lstStyle/>
                    <a:p>
                      <a:pPr algn="l" fontAlgn="b"/>
                      <a:r>
                        <a:rPr lang="es-EC" sz="1400" b="0" i="0" u="none" strike="noStrike">
                          <a:solidFill>
                            <a:srgbClr val="000000"/>
                          </a:solidFill>
                          <a:effectLst/>
                          <a:latin typeface="Calibri" panose="020F0502020204030204" pitchFamily="34" charset="0"/>
                        </a:rPr>
                        <a:t>RENTA ALBERGUE</a:t>
                      </a:r>
                    </a:p>
                  </a:txBody>
                  <a:tcPr marL="0" marR="0" marT="0" marB="0" anchor="b"/>
                </a:tc>
                <a:tc>
                  <a:txBody>
                    <a:bodyPr/>
                    <a:lstStyle/>
                    <a:p>
                      <a:pPr algn="ctr" fontAlgn="b"/>
                      <a:r>
                        <a:rPr lang="es-EC" sz="1600" b="0" i="0" u="none" strike="noStrike">
                          <a:solidFill>
                            <a:srgbClr val="000000"/>
                          </a:solidFill>
                          <a:effectLst/>
                          <a:latin typeface="Calibri" panose="020F0502020204030204" pitchFamily="34" charset="0"/>
                        </a:rPr>
                        <a:t> $    3.158,24 </a:t>
                      </a:r>
                    </a:p>
                  </a:txBody>
                  <a:tcPr marL="0" marR="0" marT="0" marB="0" anchor="b"/>
                </a:tc>
                <a:tc>
                  <a:txBody>
                    <a:bodyPr/>
                    <a:lstStyle/>
                    <a:p>
                      <a:pPr algn="ctr" fontAlgn="b"/>
                      <a:r>
                        <a:rPr lang="es-EC" sz="1800" b="0" i="0" u="none" strike="noStrike">
                          <a:solidFill>
                            <a:srgbClr val="000000"/>
                          </a:solidFill>
                          <a:effectLst/>
                          <a:latin typeface="Calibri" panose="020F0502020204030204" pitchFamily="34" charset="0"/>
                        </a:rPr>
                        <a:t>3%</a:t>
                      </a:r>
                    </a:p>
                  </a:txBody>
                  <a:tcPr marL="0" marR="0" marT="0" marB="0" anchor="b"/>
                </a:tc>
                <a:extLst>
                  <a:ext uri="{0D108BD9-81ED-4DB2-BD59-A6C34878D82A}">
                    <a16:rowId xmlns:a16="http://schemas.microsoft.com/office/drawing/2014/main" val="3534947725"/>
                  </a:ext>
                </a:extLst>
              </a:tr>
              <a:tr h="449200">
                <a:tc>
                  <a:txBody>
                    <a:bodyPr/>
                    <a:lstStyle/>
                    <a:p>
                      <a:pPr algn="l" fontAlgn="b"/>
                      <a:r>
                        <a:rPr lang="es-EC" sz="2000" b="0" i="0" u="none" strike="noStrike">
                          <a:solidFill>
                            <a:srgbClr val="D57500"/>
                          </a:solidFill>
                          <a:effectLst/>
                          <a:latin typeface="Calibri" panose="020F0502020204030204" pitchFamily="34" charset="0"/>
                        </a:rPr>
                        <a:t>AUTOGESTIÓN</a:t>
                      </a:r>
                    </a:p>
                  </a:txBody>
                  <a:tcPr marL="0" marR="0" marT="0" marB="0" anchor="b"/>
                </a:tc>
                <a:tc>
                  <a:txBody>
                    <a:bodyPr/>
                    <a:lstStyle/>
                    <a:p>
                      <a:pPr algn="ctr" fontAlgn="b"/>
                      <a:r>
                        <a:rPr lang="es-EC" sz="2000" b="0" i="0" u="none" strike="noStrike">
                          <a:solidFill>
                            <a:srgbClr val="D57500"/>
                          </a:solidFill>
                          <a:effectLst/>
                          <a:latin typeface="Calibri" panose="020F0502020204030204" pitchFamily="34" charset="0"/>
                        </a:rPr>
                        <a:t> $ 47.831,68 </a:t>
                      </a:r>
                    </a:p>
                  </a:txBody>
                  <a:tcPr marL="0" marR="0" marT="0" marB="0" anchor="b"/>
                </a:tc>
                <a:tc>
                  <a:txBody>
                    <a:bodyPr/>
                    <a:lstStyle/>
                    <a:p>
                      <a:pPr algn="ctr" fontAlgn="b"/>
                      <a:r>
                        <a:rPr lang="es-EC" sz="2800" b="0" i="0" u="none" strike="noStrike">
                          <a:solidFill>
                            <a:srgbClr val="D57500"/>
                          </a:solidFill>
                          <a:effectLst/>
                          <a:latin typeface="Calibri" panose="020F0502020204030204" pitchFamily="34" charset="0"/>
                        </a:rPr>
                        <a:t>50%</a:t>
                      </a:r>
                    </a:p>
                  </a:txBody>
                  <a:tcPr marL="0" marR="0" marT="0" marB="0" anchor="b"/>
                </a:tc>
                <a:extLst>
                  <a:ext uri="{0D108BD9-81ED-4DB2-BD59-A6C34878D82A}">
                    <a16:rowId xmlns:a16="http://schemas.microsoft.com/office/drawing/2014/main" val="391322489"/>
                  </a:ext>
                </a:extLst>
              </a:tr>
              <a:tr h="449200">
                <a:tc>
                  <a:txBody>
                    <a:bodyPr/>
                    <a:lstStyle/>
                    <a:p>
                      <a:pPr algn="l" fontAlgn="b"/>
                      <a:r>
                        <a:rPr lang="es-EC" sz="1400" b="0" i="0" u="none" strike="noStrike">
                          <a:solidFill>
                            <a:schemeClr val="tx1"/>
                          </a:solidFill>
                          <a:effectLst/>
                          <a:latin typeface="Calibri" panose="020F0502020204030204" pitchFamily="34" charset="0"/>
                        </a:rPr>
                        <a:t>APORTE COLEGIO/MESA </a:t>
                      </a:r>
                    </a:p>
                  </a:txBody>
                  <a:tcPr marL="0" marR="0" marT="0" marB="0" anchor="b"/>
                </a:tc>
                <a:tc>
                  <a:txBody>
                    <a:bodyPr/>
                    <a:lstStyle/>
                    <a:p>
                      <a:pPr algn="ctr" fontAlgn="b"/>
                      <a:r>
                        <a:rPr lang="es-EC" sz="1400" b="0" i="0" u="none" strike="noStrike">
                          <a:solidFill>
                            <a:schemeClr val="tx1"/>
                          </a:solidFill>
                          <a:effectLst/>
                          <a:latin typeface="Calibri" panose="020F0502020204030204" pitchFamily="34" charset="0"/>
                        </a:rPr>
                        <a:t>$15.000</a:t>
                      </a:r>
                    </a:p>
                  </a:txBody>
                  <a:tcPr marL="0" marR="0" marT="0" marB="0" anchor="b"/>
                </a:tc>
                <a:tc>
                  <a:txBody>
                    <a:bodyPr/>
                    <a:lstStyle/>
                    <a:p>
                      <a:pPr algn="ctr" fontAlgn="b"/>
                      <a:r>
                        <a:rPr lang="es-EC" sz="1800" b="0" i="0" u="none" strike="noStrike">
                          <a:solidFill>
                            <a:schemeClr val="tx1"/>
                          </a:solidFill>
                          <a:effectLst/>
                          <a:latin typeface="Calibri" panose="020F0502020204030204" pitchFamily="34" charset="0"/>
                        </a:rPr>
                        <a:t>16%</a:t>
                      </a:r>
                    </a:p>
                  </a:txBody>
                  <a:tcPr marL="0" marR="0" marT="0" marB="0" anchor="b"/>
                </a:tc>
                <a:extLst>
                  <a:ext uri="{0D108BD9-81ED-4DB2-BD59-A6C34878D82A}">
                    <a16:rowId xmlns:a16="http://schemas.microsoft.com/office/drawing/2014/main" val="2600422918"/>
                  </a:ext>
                </a:extLst>
              </a:tr>
              <a:tr h="449200">
                <a:tc>
                  <a:txBody>
                    <a:bodyPr/>
                    <a:lstStyle/>
                    <a:p>
                      <a:pPr algn="l" fontAlgn="b"/>
                      <a:r>
                        <a:rPr lang="es-EC" sz="1400" b="0" i="0" u="none" strike="noStrike">
                          <a:solidFill>
                            <a:srgbClr val="000000"/>
                          </a:solidFill>
                          <a:effectLst/>
                          <a:latin typeface="Calibri" panose="020F0502020204030204" pitchFamily="34" charset="0"/>
                        </a:rPr>
                        <a:t>CLASES DE ALEMAN</a:t>
                      </a:r>
                    </a:p>
                  </a:txBody>
                  <a:tcPr marL="0" marR="0" marT="0" marB="0" anchor="b"/>
                </a:tc>
                <a:tc>
                  <a:txBody>
                    <a:bodyPr/>
                    <a:lstStyle/>
                    <a:p>
                      <a:pPr algn="ctr" fontAlgn="b"/>
                      <a:r>
                        <a:rPr lang="es-EC" sz="1400" b="0" i="0" u="none" strike="noStrike">
                          <a:solidFill>
                            <a:srgbClr val="000000"/>
                          </a:solidFill>
                          <a:effectLst/>
                          <a:latin typeface="Calibri" panose="020F0502020204030204" pitchFamily="34" charset="0"/>
                        </a:rPr>
                        <a:t> $    2.696,00 </a:t>
                      </a:r>
                    </a:p>
                  </a:txBody>
                  <a:tcPr marL="0" marR="0" marT="0" marB="0" anchor="b"/>
                </a:tc>
                <a:tc>
                  <a:txBody>
                    <a:bodyPr/>
                    <a:lstStyle/>
                    <a:p>
                      <a:pPr algn="ctr" fontAlgn="b"/>
                      <a:r>
                        <a:rPr lang="es-EC" sz="1800" b="0" i="0" u="none" strike="noStrike">
                          <a:solidFill>
                            <a:srgbClr val="000000"/>
                          </a:solidFill>
                          <a:effectLst/>
                          <a:latin typeface="Calibri" panose="020F0502020204030204" pitchFamily="34" charset="0"/>
                        </a:rPr>
                        <a:t>3%</a:t>
                      </a:r>
                    </a:p>
                  </a:txBody>
                  <a:tcPr marL="0" marR="0" marT="0" marB="0" anchor="b"/>
                </a:tc>
                <a:extLst>
                  <a:ext uri="{0D108BD9-81ED-4DB2-BD59-A6C34878D82A}">
                    <a16:rowId xmlns:a16="http://schemas.microsoft.com/office/drawing/2014/main" val="3047268704"/>
                  </a:ext>
                </a:extLst>
              </a:tr>
              <a:tr h="449200">
                <a:tc>
                  <a:txBody>
                    <a:bodyPr/>
                    <a:lstStyle/>
                    <a:p>
                      <a:pPr algn="l" fontAlgn="b"/>
                      <a:r>
                        <a:rPr lang="es-EC" sz="1400" b="0" i="0" u="none" strike="noStrike">
                          <a:solidFill>
                            <a:srgbClr val="000000"/>
                          </a:solidFill>
                          <a:effectLst/>
                          <a:latin typeface="Calibri" panose="020F0502020204030204" pitchFamily="34" charset="0"/>
                        </a:rPr>
                        <a:t>TOTAL</a:t>
                      </a:r>
                    </a:p>
                  </a:txBody>
                  <a:tcPr marL="0" marR="0" marT="0" marB="0" anchor="b"/>
                </a:tc>
                <a:tc>
                  <a:txBody>
                    <a:bodyPr/>
                    <a:lstStyle/>
                    <a:p>
                      <a:pPr algn="ctr" fontAlgn="b"/>
                      <a:r>
                        <a:rPr lang="es-EC" sz="1600" b="0" i="0" u="none" strike="noStrike" dirty="0">
                          <a:solidFill>
                            <a:srgbClr val="000000"/>
                          </a:solidFill>
                          <a:effectLst/>
                          <a:latin typeface="Calibri" panose="020F0502020204030204" pitchFamily="34" charset="0"/>
                        </a:rPr>
                        <a:t>$ 96.005,92</a:t>
                      </a:r>
                    </a:p>
                  </a:txBody>
                  <a:tcPr marL="0" marR="0" marT="0" marB="0" anchor="b"/>
                </a:tc>
                <a:tc>
                  <a:txBody>
                    <a:bodyPr/>
                    <a:lstStyle/>
                    <a:p>
                      <a:pPr algn="ctr" fontAlgn="b"/>
                      <a:r>
                        <a:rPr lang="es-EC" sz="2000" b="0" i="0" u="none" strike="noStrike" dirty="0">
                          <a:solidFill>
                            <a:srgbClr val="000000"/>
                          </a:solidFill>
                          <a:effectLst/>
                          <a:latin typeface="Calibri" panose="020F0502020204030204" pitchFamily="34" charset="0"/>
                        </a:rPr>
                        <a:t>100%</a:t>
                      </a:r>
                    </a:p>
                  </a:txBody>
                  <a:tcPr marL="0" marR="0" marT="0" marB="0" anchor="b"/>
                </a:tc>
                <a:extLst>
                  <a:ext uri="{0D108BD9-81ED-4DB2-BD59-A6C34878D82A}">
                    <a16:rowId xmlns:a16="http://schemas.microsoft.com/office/drawing/2014/main" val="1650271280"/>
                  </a:ext>
                </a:extLst>
              </a:tr>
            </a:tbl>
          </a:graphicData>
        </a:graphic>
      </p:graphicFrame>
      <p:graphicFrame>
        <p:nvGraphicFramePr>
          <p:cNvPr id="5" name="Marcador de contenido 4">
            <a:extLst>
              <a:ext uri="{FF2B5EF4-FFF2-40B4-BE49-F238E27FC236}">
                <a16:creationId xmlns:a16="http://schemas.microsoft.com/office/drawing/2014/main" id="{B3597865-A980-A1FF-8D70-F51001E82A0C}"/>
              </a:ext>
            </a:extLst>
          </p:cNvPr>
          <p:cNvGraphicFramePr>
            <a:graphicFrameLocks noGrp="1"/>
          </p:cNvGraphicFramePr>
          <p:nvPr>
            <p:ph idx="1"/>
            <p:extLst>
              <p:ext uri="{D42A27DB-BD31-4B8C-83A1-F6EECF244321}">
                <p14:modId xmlns:p14="http://schemas.microsoft.com/office/powerpoint/2010/main" val="3684254129"/>
              </p:ext>
            </p:extLst>
          </p:nvPr>
        </p:nvGraphicFramePr>
        <p:xfrm>
          <a:off x="5183188" y="457199"/>
          <a:ext cx="5651500" cy="61709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0498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C389ED3B-20CE-9E58-02EE-F87E5F90D74E}"/>
              </a:ext>
            </a:extLst>
          </p:cNvPr>
          <p:cNvSpPr>
            <a:spLocks noGrp="1"/>
          </p:cNvSpPr>
          <p:nvPr>
            <p:ph type="body" sz="half" idx="2"/>
          </p:nvPr>
        </p:nvSpPr>
        <p:spPr>
          <a:xfrm>
            <a:off x="177798" y="1559373"/>
            <a:ext cx="5005390" cy="1905000"/>
          </a:xfrm>
        </p:spPr>
        <p:txBody>
          <a:bodyPr>
            <a:normAutofit lnSpcReduction="10000"/>
          </a:bodyPr>
          <a:lstStyle/>
          <a:p>
            <a:r>
              <a:rPr lang="es-ES_tradnl" dirty="0"/>
              <a:t>Se proyectó gastar  $80.777,40  siempre y cuando al menos el 30% sea auto gestión/auspicios. </a:t>
            </a:r>
          </a:p>
          <a:p>
            <a:r>
              <a:rPr lang="es-ES_tradnl" dirty="0"/>
              <a:t>Sin embargo, gracias a la gestión de todos los padres comprometidos se gastó menos y se hizo más.</a:t>
            </a:r>
          </a:p>
        </p:txBody>
      </p:sp>
      <p:sp>
        <p:nvSpPr>
          <p:cNvPr id="6" name="Título 1">
            <a:extLst>
              <a:ext uri="{FF2B5EF4-FFF2-40B4-BE49-F238E27FC236}">
                <a16:creationId xmlns:a16="http://schemas.microsoft.com/office/drawing/2014/main" id="{51092715-56E8-9291-7180-8268C1FB859E}"/>
              </a:ext>
            </a:extLst>
          </p:cNvPr>
          <p:cNvSpPr txBox="1">
            <a:spLocks/>
          </p:cNvSpPr>
          <p:nvPr/>
        </p:nvSpPr>
        <p:spPr>
          <a:xfrm>
            <a:off x="50800" y="30705"/>
            <a:ext cx="4594225" cy="1168400"/>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es-ES_tradnl"/>
              <a:t>INFORME DE TESORERÍA 2022-2023</a:t>
            </a:r>
          </a:p>
        </p:txBody>
      </p:sp>
      <p:sp>
        <p:nvSpPr>
          <p:cNvPr id="7" name="Título 1">
            <a:extLst>
              <a:ext uri="{FF2B5EF4-FFF2-40B4-BE49-F238E27FC236}">
                <a16:creationId xmlns:a16="http://schemas.microsoft.com/office/drawing/2014/main" id="{44B0040A-3CE1-853A-0072-2806A427FAFB}"/>
              </a:ext>
            </a:extLst>
          </p:cNvPr>
          <p:cNvSpPr txBox="1">
            <a:spLocks/>
          </p:cNvSpPr>
          <p:nvPr/>
        </p:nvSpPr>
        <p:spPr>
          <a:xfrm>
            <a:off x="686341" y="675193"/>
            <a:ext cx="4594225" cy="88899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es-ES_tradnl" sz="2400" dirty="0">
                <a:solidFill>
                  <a:srgbClr val="FFC000"/>
                </a:solidFill>
              </a:rPr>
              <a:t>EGRESOS APF 2022-2023</a:t>
            </a:r>
          </a:p>
        </p:txBody>
      </p:sp>
      <p:graphicFrame>
        <p:nvGraphicFramePr>
          <p:cNvPr id="8" name="Marcador de contenido 7">
            <a:extLst>
              <a:ext uri="{FF2B5EF4-FFF2-40B4-BE49-F238E27FC236}">
                <a16:creationId xmlns:a16="http://schemas.microsoft.com/office/drawing/2014/main" id="{3F54A719-3D30-8982-186B-F23225459393}"/>
              </a:ext>
            </a:extLst>
          </p:cNvPr>
          <p:cNvGraphicFramePr>
            <a:graphicFrameLocks noGrp="1"/>
          </p:cNvGraphicFramePr>
          <p:nvPr>
            <p:ph idx="1"/>
            <p:extLst>
              <p:ext uri="{D42A27DB-BD31-4B8C-83A1-F6EECF244321}">
                <p14:modId xmlns:p14="http://schemas.microsoft.com/office/powerpoint/2010/main" val="2199152574"/>
              </p:ext>
            </p:extLst>
          </p:nvPr>
        </p:nvGraphicFramePr>
        <p:xfrm>
          <a:off x="5183188" y="457200"/>
          <a:ext cx="5878822" cy="59848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a 9">
            <a:extLst>
              <a:ext uri="{FF2B5EF4-FFF2-40B4-BE49-F238E27FC236}">
                <a16:creationId xmlns:a16="http://schemas.microsoft.com/office/drawing/2014/main" id="{7AF3F3DC-515B-CD1D-7F1C-A5691363C472}"/>
              </a:ext>
            </a:extLst>
          </p:cNvPr>
          <p:cNvGraphicFramePr>
            <a:graphicFrameLocks noGrp="1"/>
          </p:cNvGraphicFramePr>
          <p:nvPr>
            <p:extLst>
              <p:ext uri="{D42A27DB-BD31-4B8C-83A1-F6EECF244321}">
                <p14:modId xmlns:p14="http://schemas.microsoft.com/office/powerpoint/2010/main" val="2893451265"/>
              </p:ext>
            </p:extLst>
          </p:nvPr>
        </p:nvGraphicFramePr>
        <p:xfrm>
          <a:off x="258761" y="3594291"/>
          <a:ext cx="4670077" cy="3051835"/>
        </p:xfrm>
        <a:graphic>
          <a:graphicData uri="http://schemas.openxmlformats.org/drawingml/2006/table">
            <a:tbl>
              <a:tblPr firstRow="1" bandRow="1"/>
              <a:tblGrid>
                <a:gridCol w="3208016">
                  <a:extLst>
                    <a:ext uri="{9D8B030D-6E8A-4147-A177-3AD203B41FA5}">
                      <a16:colId xmlns:a16="http://schemas.microsoft.com/office/drawing/2014/main" val="2542124679"/>
                    </a:ext>
                  </a:extLst>
                </a:gridCol>
                <a:gridCol w="1462061">
                  <a:extLst>
                    <a:ext uri="{9D8B030D-6E8A-4147-A177-3AD203B41FA5}">
                      <a16:colId xmlns:a16="http://schemas.microsoft.com/office/drawing/2014/main" val="3252205236"/>
                    </a:ext>
                  </a:extLst>
                </a:gridCol>
              </a:tblGrid>
              <a:tr h="313740">
                <a:tc>
                  <a:txBody>
                    <a:bodyPr/>
                    <a:lstStyle/>
                    <a:p>
                      <a:pPr algn="ctr" rtl="0" fontAlgn="ctr"/>
                      <a:r>
                        <a:rPr lang="es-EC" sz="1600" b="1" i="0" u="none" strike="noStrike">
                          <a:solidFill>
                            <a:srgbClr val="FFFFFF"/>
                          </a:solidFill>
                          <a:effectLst/>
                          <a:latin typeface="Avenir Next LT Pro" panose="020B0504020202020204" pitchFamily="34" charset="77"/>
                        </a:rPr>
                        <a:t>COMISIONES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F4F58"/>
                    </a:solidFill>
                  </a:tcPr>
                </a:tc>
                <a:tc>
                  <a:txBody>
                    <a:bodyPr/>
                    <a:lstStyle/>
                    <a:p>
                      <a:pPr algn="ctr" rtl="0" fontAlgn="ctr"/>
                      <a:r>
                        <a:rPr lang="es-EC" sz="1600" b="1" i="0" u="none" strike="noStrike">
                          <a:solidFill>
                            <a:srgbClr val="FFFFFF"/>
                          </a:solidFill>
                          <a:effectLst/>
                          <a:latin typeface="Avenir Next LT Pro" panose="020B0504020202020204" pitchFamily="34" charset="77"/>
                        </a:rPr>
                        <a:t>VALORES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F4F58"/>
                    </a:solidFill>
                  </a:tcPr>
                </a:tc>
                <a:extLst>
                  <a:ext uri="{0D108BD9-81ED-4DB2-BD59-A6C34878D82A}">
                    <a16:rowId xmlns:a16="http://schemas.microsoft.com/office/drawing/2014/main" val="388252554"/>
                  </a:ext>
                </a:extLst>
              </a:tr>
              <a:tr h="328001">
                <a:tc>
                  <a:txBody>
                    <a:bodyPr/>
                    <a:lstStyle/>
                    <a:p>
                      <a:pPr algn="l" rtl="0" fontAlgn="b"/>
                      <a:r>
                        <a:rPr lang="es-EC" sz="1400" b="0" i="0" u="none" strike="noStrike">
                          <a:solidFill>
                            <a:srgbClr val="000000"/>
                          </a:solidFill>
                          <a:effectLst/>
                          <a:latin typeface="Calibri" panose="020F0502020204030204" pitchFamily="34" charset="0"/>
                        </a:rPr>
                        <a:t>BIENESTAR ESTUDIANTIL</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0D1"/>
                    </a:solidFill>
                  </a:tcPr>
                </a:tc>
                <a:tc>
                  <a:txBody>
                    <a:bodyPr/>
                    <a:lstStyle/>
                    <a:p>
                      <a:pPr algn="ctr" rtl="0" fontAlgn="b"/>
                      <a:r>
                        <a:rPr lang="es-EC" sz="1600" b="0" i="0" u="none" strike="noStrike">
                          <a:solidFill>
                            <a:srgbClr val="000000"/>
                          </a:solidFill>
                          <a:effectLst/>
                          <a:latin typeface="Calibri" panose="020F0502020204030204" pitchFamily="34" charset="0"/>
                        </a:rPr>
                        <a:t>$3.188,22</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0D1"/>
                    </a:solidFill>
                  </a:tcPr>
                </a:tc>
                <a:extLst>
                  <a:ext uri="{0D108BD9-81ED-4DB2-BD59-A6C34878D82A}">
                    <a16:rowId xmlns:a16="http://schemas.microsoft.com/office/drawing/2014/main" val="3098831069"/>
                  </a:ext>
                </a:extLst>
              </a:tr>
              <a:tr h="313740">
                <a:tc>
                  <a:txBody>
                    <a:bodyPr/>
                    <a:lstStyle/>
                    <a:p>
                      <a:pPr algn="l" rtl="0" fontAlgn="b"/>
                      <a:r>
                        <a:rPr lang="es-EC" sz="1400" b="0" i="0" u="none" strike="noStrike">
                          <a:solidFill>
                            <a:srgbClr val="000000"/>
                          </a:solidFill>
                          <a:effectLst/>
                          <a:latin typeface="Calibri" panose="020F0502020204030204" pitchFamily="34" charset="0"/>
                        </a:rPr>
                        <a:t>SOCIAL</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9EA"/>
                    </a:solidFill>
                  </a:tcPr>
                </a:tc>
                <a:tc>
                  <a:txBody>
                    <a:bodyPr/>
                    <a:lstStyle/>
                    <a:p>
                      <a:pPr algn="ctr" rtl="0" fontAlgn="b"/>
                      <a:r>
                        <a:rPr lang="es-EC" sz="1600" b="0" i="0" u="none" strike="noStrike">
                          <a:solidFill>
                            <a:srgbClr val="000000"/>
                          </a:solidFill>
                          <a:effectLst/>
                          <a:latin typeface="Calibri" panose="020F0502020204030204" pitchFamily="34" charset="0"/>
                        </a:rPr>
                        <a:t>$15.239,59</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9EA"/>
                    </a:solidFill>
                  </a:tcPr>
                </a:tc>
                <a:extLst>
                  <a:ext uri="{0D108BD9-81ED-4DB2-BD59-A6C34878D82A}">
                    <a16:rowId xmlns:a16="http://schemas.microsoft.com/office/drawing/2014/main" val="973746923"/>
                  </a:ext>
                </a:extLst>
              </a:tr>
              <a:tr h="313740">
                <a:tc>
                  <a:txBody>
                    <a:bodyPr/>
                    <a:lstStyle/>
                    <a:p>
                      <a:pPr algn="l" rtl="0" fontAlgn="b"/>
                      <a:r>
                        <a:rPr lang="es-EC" sz="1400" b="0" i="0" u="none" strike="noStrike">
                          <a:solidFill>
                            <a:srgbClr val="000000"/>
                          </a:solidFill>
                          <a:effectLst/>
                          <a:latin typeface="Calibri" panose="020F0502020204030204" pitchFamily="34" charset="0"/>
                        </a:rPr>
                        <a:t>DEPORTES</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9EA"/>
                    </a:solidFill>
                  </a:tcPr>
                </a:tc>
                <a:tc>
                  <a:txBody>
                    <a:bodyPr/>
                    <a:lstStyle/>
                    <a:p>
                      <a:pPr algn="ctr" rtl="0" fontAlgn="b"/>
                      <a:r>
                        <a:rPr lang="es-EC" sz="1600" b="0" i="0" u="none" strike="noStrike">
                          <a:solidFill>
                            <a:srgbClr val="000000"/>
                          </a:solidFill>
                          <a:effectLst/>
                          <a:latin typeface="Calibri" panose="020F0502020204030204" pitchFamily="34" charset="0"/>
                        </a:rPr>
                        <a:t>$2.386,18</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9EA"/>
                    </a:solidFill>
                  </a:tcPr>
                </a:tc>
                <a:extLst>
                  <a:ext uri="{0D108BD9-81ED-4DB2-BD59-A6C34878D82A}">
                    <a16:rowId xmlns:a16="http://schemas.microsoft.com/office/drawing/2014/main" val="1855198242"/>
                  </a:ext>
                </a:extLst>
              </a:tr>
              <a:tr h="299479">
                <a:tc>
                  <a:txBody>
                    <a:bodyPr/>
                    <a:lstStyle/>
                    <a:p>
                      <a:pPr algn="l" rtl="0" fontAlgn="b"/>
                      <a:r>
                        <a:rPr lang="es-EC" sz="1400" b="0" i="0" u="none" strike="noStrike">
                          <a:solidFill>
                            <a:srgbClr val="000000"/>
                          </a:solidFill>
                          <a:effectLst/>
                          <a:latin typeface="Calibri" panose="020F0502020204030204" pitchFamily="34" charset="0"/>
                        </a:rPr>
                        <a:t>COMUNICACIÓN</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9EA"/>
                    </a:solidFill>
                  </a:tcPr>
                </a:tc>
                <a:tc>
                  <a:txBody>
                    <a:bodyPr/>
                    <a:lstStyle/>
                    <a:p>
                      <a:pPr algn="ctr" rtl="0" fontAlgn="b"/>
                      <a:r>
                        <a:rPr lang="es-EC" sz="1400" b="0" i="0" u="none" strike="noStrike">
                          <a:solidFill>
                            <a:srgbClr val="000000"/>
                          </a:solidFill>
                          <a:effectLst/>
                          <a:latin typeface="Calibri" panose="020F0502020204030204" pitchFamily="34" charset="0"/>
                        </a:rPr>
                        <a:t>$660</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9EA"/>
                    </a:solidFill>
                  </a:tcPr>
                </a:tc>
                <a:extLst>
                  <a:ext uri="{0D108BD9-81ED-4DB2-BD59-A6C34878D82A}">
                    <a16:rowId xmlns:a16="http://schemas.microsoft.com/office/drawing/2014/main" val="2313950283"/>
                  </a:ext>
                </a:extLst>
              </a:tr>
              <a:tr h="299479">
                <a:tc>
                  <a:txBody>
                    <a:bodyPr/>
                    <a:lstStyle/>
                    <a:p>
                      <a:pPr algn="l" rtl="0" fontAlgn="b"/>
                      <a:r>
                        <a:rPr lang="es-EC" sz="1400" b="0" i="0" u="none" strike="noStrike">
                          <a:solidFill>
                            <a:srgbClr val="000000"/>
                          </a:solidFill>
                          <a:effectLst/>
                          <a:latin typeface="Calibri" panose="020F0502020204030204" pitchFamily="34" charset="0"/>
                        </a:rPr>
                        <a:t>ALBERGUE</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0D1"/>
                    </a:solidFill>
                  </a:tcPr>
                </a:tc>
                <a:tc>
                  <a:txBody>
                    <a:bodyPr/>
                    <a:lstStyle/>
                    <a:p>
                      <a:pPr algn="ctr" rtl="0" fontAlgn="b"/>
                      <a:r>
                        <a:rPr lang="es-EC" sz="1400" b="0" i="0" u="none" strike="noStrike" dirty="0">
                          <a:solidFill>
                            <a:srgbClr val="000000"/>
                          </a:solidFill>
                          <a:effectLst/>
                          <a:latin typeface="Calibri" panose="020F0502020204030204" pitchFamily="34" charset="0"/>
                        </a:rPr>
                        <a:t>$17.957,84</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0D1"/>
                    </a:solidFill>
                  </a:tcPr>
                </a:tc>
                <a:extLst>
                  <a:ext uri="{0D108BD9-81ED-4DB2-BD59-A6C34878D82A}">
                    <a16:rowId xmlns:a16="http://schemas.microsoft.com/office/drawing/2014/main" val="1417794573"/>
                  </a:ext>
                </a:extLst>
              </a:tr>
              <a:tr h="869916">
                <a:tc>
                  <a:txBody>
                    <a:bodyPr/>
                    <a:lstStyle/>
                    <a:p>
                      <a:pPr algn="l" rtl="0" fontAlgn="b"/>
                      <a:r>
                        <a:rPr lang="es-EC" sz="1400" b="0" i="0" u="none" strike="noStrike" dirty="0">
                          <a:solidFill>
                            <a:srgbClr val="000000"/>
                          </a:solidFill>
                          <a:effectLst/>
                          <a:latin typeface="Calibri" panose="020F0502020204030204" pitchFamily="34" charset="0"/>
                        </a:rPr>
                        <a:t>GASTOS ADMINISTRATIVOS / PAGOS DE SUELDOS ASISTENTE / CONTADOR / PROFESOR DE ALEMÁN, GASTOS FINANCIEROS, ETC.</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0D1"/>
                    </a:solidFill>
                  </a:tcPr>
                </a:tc>
                <a:tc>
                  <a:txBody>
                    <a:bodyPr/>
                    <a:lstStyle/>
                    <a:p>
                      <a:pPr algn="ctr" rtl="0" fontAlgn="b"/>
                      <a:r>
                        <a:rPr lang="es-EC" sz="1400" b="0" i="0" u="none" strike="noStrike">
                          <a:solidFill>
                            <a:srgbClr val="000000"/>
                          </a:solidFill>
                          <a:effectLst/>
                          <a:latin typeface="Calibri" panose="020F0502020204030204" pitchFamily="34" charset="0"/>
                        </a:rPr>
                        <a:t>$31.913,37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0D1"/>
                    </a:solidFill>
                  </a:tcPr>
                </a:tc>
                <a:extLst>
                  <a:ext uri="{0D108BD9-81ED-4DB2-BD59-A6C34878D82A}">
                    <a16:rowId xmlns:a16="http://schemas.microsoft.com/office/drawing/2014/main" val="860875510"/>
                  </a:ext>
                </a:extLst>
              </a:tr>
              <a:tr h="313740">
                <a:tc>
                  <a:txBody>
                    <a:bodyPr/>
                    <a:lstStyle/>
                    <a:p>
                      <a:pPr algn="l" rtl="0" fontAlgn="b"/>
                      <a:r>
                        <a:rPr lang="es-EC" sz="1400" b="0" i="0" u="none" strike="noStrike">
                          <a:solidFill>
                            <a:srgbClr val="000000"/>
                          </a:solidFill>
                          <a:effectLst/>
                          <a:latin typeface="Calibri" panose="020F0502020204030204" pitchFamily="34" charset="0"/>
                        </a:rPr>
                        <a:t>TOTAL</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9EA"/>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600" b="0" i="0" u="none" strike="noStrike" dirty="0">
                          <a:solidFill>
                            <a:srgbClr val="000000"/>
                          </a:solidFill>
                          <a:effectLst/>
                          <a:latin typeface="Calibri" panose="020F0502020204030204" pitchFamily="34" charset="0"/>
                        </a:rPr>
                        <a:t>$$71.345,35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EE9EA"/>
                    </a:solidFill>
                  </a:tcPr>
                </a:tc>
                <a:extLst>
                  <a:ext uri="{0D108BD9-81ED-4DB2-BD59-A6C34878D82A}">
                    <a16:rowId xmlns:a16="http://schemas.microsoft.com/office/drawing/2014/main" val="3846958017"/>
                  </a:ext>
                </a:extLst>
              </a:tr>
            </a:tbl>
          </a:graphicData>
        </a:graphic>
      </p:graphicFrame>
    </p:spTree>
    <p:extLst>
      <p:ext uri="{BB962C8B-B14F-4D97-AF65-F5344CB8AC3E}">
        <p14:creationId xmlns:p14="http://schemas.microsoft.com/office/powerpoint/2010/main" val="2123036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3D6821-0C7B-2E87-0810-B66BB0D4E7F3}"/>
              </a:ext>
            </a:extLst>
          </p:cNvPr>
          <p:cNvSpPr>
            <a:spLocks noGrp="1"/>
          </p:cNvSpPr>
          <p:nvPr>
            <p:ph type="title"/>
          </p:nvPr>
        </p:nvSpPr>
        <p:spPr>
          <a:xfrm>
            <a:off x="177800" y="50801"/>
            <a:ext cx="4594225" cy="1168400"/>
          </a:xfrm>
        </p:spPr>
        <p:txBody>
          <a:bodyPr/>
          <a:lstStyle/>
          <a:p>
            <a:r>
              <a:rPr lang="es-ES_tradnl" dirty="0"/>
              <a:t>INFORME DE TESORERÍA 2022-2023</a:t>
            </a:r>
          </a:p>
        </p:txBody>
      </p:sp>
      <p:sp>
        <p:nvSpPr>
          <p:cNvPr id="5" name="Título 1">
            <a:extLst>
              <a:ext uri="{FF2B5EF4-FFF2-40B4-BE49-F238E27FC236}">
                <a16:creationId xmlns:a16="http://schemas.microsoft.com/office/drawing/2014/main" id="{6A4EE48C-F6E3-E056-A21E-78D15D532EF5}"/>
              </a:ext>
            </a:extLst>
          </p:cNvPr>
          <p:cNvSpPr txBox="1">
            <a:spLocks/>
          </p:cNvSpPr>
          <p:nvPr/>
        </p:nvSpPr>
        <p:spPr>
          <a:xfrm>
            <a:off x="839788" y="635001"/>
            <a:ext cx="4594225" cy="1168400"/>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r>
              <a:rPr lang="es-ES_tradnl" sz="2400" dirty="0">
                <a:solidFill>
                  <a:srgbClr val="FFC000"/>
                </a:solidFill>
              </a:rPr>
              <a:t>EJERCICIO </a:t>
            </a:r>
          </a:p>
        </p:txBody>
      </p:sp>
      <p:pic>
        <p:nvPicPr>
          <p:cNvPr id="3" name="Picture 2" descr="Lisbeth Muñoz on Twitter: &quot;Gracias a todos por sus felicitaciones, hicieron  de este día algo maravilloso 🥳 poco a poco iré agradeciendo cada una,  cierro este cumpleaños feliz y muy contenta por">
            <a:extLst>
              <a:ext uri="{FF2B5EF4-FFF2-40B4-BE49-F238E27FC236}">
                <a16:creationId xmlns:a16="http://schemas.microsoft.com/office/drawing/2014/main" id="{88F893BD-04D1-3670-80B1-5CF3C865C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6461" y="781407"/>
            <a:ext cx="1197263" cy="11972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a 9">
            <a:extLst>
              <a:ext uri="{FF2B5EF4-FFF2-40B4-BE49-F238E27FC236}">
                <a16:creationId xmlns:a16="http://schemas.microsoft.com/office/drawing/2014/main" id="{69EC8504-F3E8-547E-B7EE-5DC4FEB54119}"/>
              </a:ext>
            </a:extLst>
          </p:cNvPr>
          <p:cNvGraphicFramePr>
            <a:graphicFrameLocks noGrp="1"/>
          </p:cNvGraphicFramePr>
          <p:nvPr>
            <p:extLst>
              <p:ext uri="{D42A27DB-BD31-4B8C-83A1-F6EECF244321}">
                <p14:modId xmlns:p14="http://schemas.microsoft.com/office/powerpoint/2010/main" val="1216270981"/>
              </p:ext>
            </p:extLst>
          </p:nvPr>
        </p:nvGraphicFramePr>
        <p:xfrm>
          <a:off x="177800" y="1997927"/>
          <a:ext cx="10081320" cy="4248846"/>
        </p:xfrm>
        <a:graphic>
          <a:graphicData uri="http://schemas.openxmlformats.org/drawingml/2006/table">
            <a:tbl>
              <a:tblPr firstRow="1" bandRow="1">
                <a:tableStyleId>{5C22544A-7EE6-4342-B048-85BDC9FD1C3A}</a:tableStyleId>
              </a:tblPr>
              <a:tblGrid>
                <a:gridCol w="6248758">
                  <a:extLst>
                    <a:ext uri="{9D8B030D-6E8A-4147-A177-3AD203B41FA5}">
                      <a16:colId xmlns:a16="http://schemas.microsoft.com/office/drawing/2014/main" val="3454848441"/>
                    </a:ext>
                  </a:extLst>
                </a:gridCol>
                <a:gridCol w="1957588">
                  <a:extLst>
                    <a:ext uri="{9D8B030D-6E8A-4147-A177-3AD203B41FA5}">
                      <a16:colId xmlns:a16="http://schemas.microsoft.com/office/drawing/2014/main" val="892222307"/>
                    </a:ext>
                  </a:extLst>
                </a:gridCol>
                <a:gridCol w="1874974">
                  <a:extLst>
                    <a:ext uri="{9D8B030D-6E8A-4147-A177-3AD203B41FA5}">
                      <a16:colId xmlns:a16="http://schemas.microsoft.com/office/drawing/2014/main" val="3307881363"/>
                    </a:ext>
                  </a:extLst>
                </a:gridCol>
              </a:tblGrid>
              <a:tr h="813667">
                <a:tc>
                  <a:txBody>
                    <a:bodyPr/>
                    <a:lstStyle/>
                    <a:p>
                      <a:endParaRPr lang="es-ES_tradnl" sz="2800" dirty="0"/>
                    </a:p>
                  </a:txBody>
                  <a:tcPr/>
                </a:tc>
                <a:tc>
                  <a:txBody>
                    <a:bodyPr/>
                    <a:lstStyle/>
                    <a:p>
                      <a:endParaRPr lang="es-ES_tradnl" sz="2800"/>
                    </a:p>
                  </a:txBody>
                  <a:tcPr/>
                </a:tc>
                <a:tc>
                  <a:txBody>
                    <a:bodyPr/>
                    <a:lstStyle/>
                    <a:p>
                      <a:endParaRPr lang="es-ES_tradnl" sz="2800"/>
                    </a:p>
                  </a:txBody>
                  <a:tcPr/>
                </a:tc>
                <a:extLst>
                  <a:ext uri="{0D108BD9-81ED-4DB2-BD59-A6C34878D82A}">
                    <a16:rowId xmlns:a16="http://schemas.microsoft.com/office/drawing/2014/main" val="716150690"/>
                  </a:ext>
                </a:extLst>
              </a:tr>
              <a:tr h="813667">
                <a:tc>
                  <a:txBody>
                    <a:bodyPr/>
                    <a:lstStyle/>
                    <a:p>
                      <a:r>
                        <a:rPr lang="es-ES_tradnl" sz="2800" dirty="0"/>
                        <a:t>FONDOS ASIGNADOS EJERCICIOS ANTERIORES (no utilizados)</a:t>
                      </a:r>
                    </a:p>
                  </a:txBody>
                  <a:tcPr/>
                </a:tc>
                <a:tc>
                  <a:txBody>
                    <a:bodyPr/>
                    <a:lstStyle/>
                    <a:p>
                      <a:r>
                        <a:rPr lang="es-ES_tradnl" sz="2800" dirty="0"/>
                        <a:t>$21637,47</a:t>
                      </a:r>
                    </a:p>
                  </a:txBody>
                  <a:tcPr/>
                </a:tc>
                <a:tc>
                  <a:txBody>
                    <a:bodyPr/>
                    <a:lstStyle/>
                    <a:p>
                      <a:endParaRPr lang="es-ES_tradnl" sz="2800"/>
                    </a:p>
                  </a:txBody>
                  <a:tcPr/>
                </a:tc>
                <a:extLst>
                  <a:ext uri="{0D108BD9-81ED-4DB2-BD59-A6C34878D82A}">
                    <a16:rowId xmlns:a16="http://schemas.microsoft.com/office/drawing/2014/main" val="2773600192"/>
                  </a:ext>
                </a:extLst>
              </a:tr>
              <a:tr h="813667">
                <a:tc>
                  <a:txBody>
                    <a:bodyPr/>
                    <a:lstStyle/>
                    <a:p>
                      <a:r>
                        <a:rPr lang="es-ES_tradnl" sz="2800" dirty="0"/>
                        <a:t>INGRESOS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2800" b="0" i="0" u="none" strike="noStrike" dirty="0">
                          <a:solidFill>
                            <a:srgbClr val="000000"/>
                          </a:solidFill>
                          <a:effectLst/>
                          <a:latin typeface="Calibri" panose="020F0502020204030204" pitchFamily="34" charset="0"/>
                        </a:rPr>
                        <a:t>$ 96.005,92</a:t>
                      </a:r>
                    </a:p>
                  </a:txBody>
                  <a:tcPr/>
                </a:tc>
                <a:tc>
                  <a:txBody>
                    <a:bodyPr/>
                    <a:lstStyle/>
                    <a:p>
                      <a:endParaRPr lang="es-ES_tradnl" sz="2800"/>
                    </a:p>
                  </a:txBody>
                  <a:tcPr/>
                </a:tc>
                <a:extLst>
                  <a:ext uri="{0D108BD9-81ED-4DB2-BD59-A6C34878D82A}">
                    <a16:rowId xmlns:a16="http://schemas.microsoft.com/office/drawing/2014/main" val="620759909"/>
                  </a:ext>
                </a:extLst>
              </a:tr>
              <a:tr h="813667">
                <a:tc>
                  <a:txBody>
                    <a:bodyPr/>
                    <a:lstStyle/>
                    <a:p>
                      <a:r>
                        <a:rPr lang="es-ES_tradnl" sz="2800" dirty="0"/>
                        <a:t>GASTOS </a:t>
                      </a:r>
                    </a:p>
                  </a:txBody>
                  <a:tcPr/>
                </a:tc>
                <a:tc>
                  <a:txBody>
                    <a:bodyPr/>
                    <a:lstStyle/>
                    <a:p>
                      <a:endParaRPr lang="es-ES_tradnl" sz="2800"/>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2800" b="0" i="0" u="none" strike="noStrike" dirty="0">
                          <a:solidFill>
                            <a:srgbClr val="000000"/>
                          </a:solidFill>
                          <a:effectLst/>
                          <a:latin typeface="Calibri" panose="020F0502020204030204" pitchFamily="34" charset="0"/>
                        </a:rPr>
                        <a:t>$71.345,35</a:t>
                      </a:r>
                    </a:p>
                    <a:p>
                      <a:pPr algn="ctr" rtl="0" fontAlgn="b"/>
                      <a:endParaRPr lang="es-EC"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26925320"/>
                  </a:ext>
                </a:extLst>
              </a:tr>
              <a:tr h="813667">
                <a:tc>
                  <a:txBody>
                    <a:bodyPr/>
                    <a:lstStyle/>
                    <a:p>
                      <a:r>
                        <a:rPr lang="es-ES_tradnl" sz="2800" dirty="0"/>
                        <a:t>SUPERÁVIT </a:t>
                      </a:r>
                    </a:p>
                  </a:txBody>
                  <a:tcPr/>
                </a:tc>
                <a:tc gridSpan="2">
                  <a:txBody>
                    <a:bodyPr/>
                    <a:lstStyle/>
                    <a:p>
                      <a:pPr algn="ctr"/>
                      <a:r>
                        <a:rPr lang="es-ES_tradnl" sz="2800" dirty="0"/>
                        <a:t>$46.298,04</a:t>
                      </a:r>
                    </a:p>
                  </a:txBody>
                  <a:tcPr/>
                </a:tc>
                <a:tc hMerge="1">
                  <a:txBody>
                    <a:bodyPr/>
                    <a:lstStyle/>
                    <a:p>
                      <a:endParaRPr lang="es-ES_tradnl" sz="2800" dirty="0"/>
                    </a:p>
                  </a:txBody>
                  <a:tcPr/>
                </a:tc>
                <a:extLst>
                  <a:ext uri="{0D108BD9-81ED-4DB2-BD59-A6C34878D82A}">
                    <a16:rowId xmlns:a16="http://schemas.microsoft.com/office/drawing/2014/main" val="4136109472"/>
                  </a:ext>
                </a:extLst>
              </a:tr>
            </a:tbl>
          </a:graphicData>
        </a:graphic>
      </p:graphicFrame>
    </p:spTree>
    <p:extLst>
      <p:ext uri="{BB962C8B-B14F-4D97-AF65-F5344CB8AC3E}">
        <p14:creationId xmlns:p14="http://schemas.microsoft.com/office/powerpoint/2010/main" val="923546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88526C-6721-50F2-9B9F-EF6707184F5D}"/>
              </a:ext>
            </a:extLst>
          </p:cNvPr>
          <p:cNvSpPr>
            <a:spLocks noGrp="1"/>
          </p:cNvSpPr>
          <p:nvPr>
            <p:ph type="title"/>
          </p:nvPr>
        </p:nvSpPr>
        <p:spPr>
          <a:xfrm>
            <a:off x="781493" y="1371601"/>
            <a:ext cx="3934047" cy="4114800"/>
          </a:xfrm>
        </p:spPr>
        <p:txBody>
          <a:bodyPr>
            <a:normAutofit/>
          </a:bodyPr>
          <a:lstStyle/>
          <a:p>
            <a:pPr algn="ctr"/>
            <a:r>
              <a:rPr lang="es-ES_tradnl" dirty="0"/>
              <a:t>DEPORTES</a:t>
            </a:r>
          </a:p>
        </p:txBody>
      </p:sp>
      <p:pic>
        <p:nvPicPr>
          <p:cNvPr id="4" name="Imagen 3">
            <a:extLst>
              <a:ext uri="{FF2B5EF4-FFF2-40B4-BE49-F238E27FC236}">
                <a16:creationId xmlns:a16="http://schemas.microsoft.com/office/drawing/2014/main" id="{F0CBF3EB-A0CB-CBD3-EE1B-EDF8CFC98E6D}"/>
              </a:ext>
            </a:extLst>
          </p:cNvPr>
          <p:cNvPicPr>
            <a:picLocks noChangeAspect="1"/>
          </p:cNvPicPr>
          <p:nvPr/>
        </p:nvPicPr>
        <p:blipFill>
          <a:blip r:embed="rId2">
            <a:alphaModFix/>
          </a:blip>
          <a:stretch>
            <a:fillRect/>
          </a:stretch>
        </p:blipFill>
        <p:spPr>
          <a:xfrm>
            <a:off x="6150490" y="2433528"/>
            <a:ext cx="5191350" cy="2582762"/>
          </a:xfrm>
          <a:prstGeom prst="rect">
            <a:avLst/>
          </a:prstGeom>
        </p:spPr>
      </p:pic>
    </p:spTree>
    <p:extLst>
      <p:ext uri="{BB962C8B-B14F-4D97-AF65-F5344CB8AC3E}">
        <p14:creationId xmlns:p14="http://schemas.microsoft.com/office/powerpoint/2010/main" val="2806907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8" name="Rectangle 67">
            <a:extLst>
              <a:ext uri="{FF2B5EF4-FFF2-40B4-BE49-F238E27FC236}">
                <a16:creationId xmlns:a16="http://schemas.microsoft.com/office/drawing/2014/main" id="{945D478C-A9A5-4832-89D8-703607711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F6E500B-E3D2-9D36-A8E3-922820622474}"/>
              </a:ext>
            </a:extLst>
          </p:cNvPr>
          <p:cNvSpPr>
            <a:spLocks noGrp="1"/>
          </p:cNvSpPr>
          <p:nvPr>
            <p:ph type="title"/>
          </p:nvPr>
        </p:nvSpPr>
        <p:spPr>
          <a:xfrm>
            <a:off x="6697532" y="1972838"/>
            <a:ext cx="5319550" cy="3078289"/>
          </a:xfrm>
        </p:spPr>
        <p:txBody>
          <a:bodyPr vert="horz" lIns="91440" tIns="45720" rIns="91440" bIns="45720" rtlCol="0" anchor="b">
            <a:normAutofit fontScale="90000"/>
          </a:bodyPr>
          <a:lstStyle/>
          <a:p>
            <a:pPr algn="ctr"/>
            <a:r>
              <a:rPr lang="en-US" sz="4400"/>
              <a:t>GRACIAS</a:t>
            </a:r>
            <a:br>
              <a:rPr lang="en-US" sz="4400"/>
            </a:br>
            <a:br>
              <a:rPr lang="en-US" sz="4400"/>
            </a:br>
            <a:br>
              <a:rPr lang="en-US" sz="4400"/>
            </a:br>
            <a:r>
              <a:rPr lang="en-US" sz="6000"/>
              <a:t>SOMOS TU VOZ</a:t>
            </a:r>
          </a:p>
        </p:txBody>
      </p:sp>
      <p:sp>
        <p:nvSpPr>
          <p:cNvPr id="70" name="Rectangle 69">
            <a:extLst>
              <a:ext uri="{FF2B5EF4-FFF2-40B4-BE49-F238E27FC236}">
                <a16:creationId xmlns:a16="http://schemas.microsoft.com/office/drawing/2014/main" id="{0FB7F7C0-216C-466B-8AF5-7744BB340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35" y="-421"/>
            <a:ext cx="62508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B683AFED-33FA-4531-8C37-B359B9EE9D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8618" y="13394"/>
            <a:ext cx="782159" cy="6814823"/>
            <a:chOff x="5728618" y="13394"/>
            <a:chExt cx="782159" cy="6814823"/>
          </a:xfrm>
        </p:grpSpPr>
        <p:sp>
          <p:nvSpPr>
            <p:cNvPr id="73" name="Freeform 8">
              <a:extLst>
                <a:ext uri="{FF2B5EF4-FFF2-40B4-BE49-F238E27FC236}">
                  <a16:creationId xmlns:a16="http://schemas.microsoft.com/office/drawing/2014/main" id="{A2B0F4FD-3823-42B3-950C-03F9CBC51C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5358"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43">
              <a:extLst>
                <a:ext uri="{FF2B5EF4-FFF2-40B4-BE49-F238E27FC236}">
                  <a16:creationId xmlns:a16="http://schemas.microsoft.com/office/drawing/2014/main" id="{8ECDF132-F20F-4401-9040-2A1E99DA2F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401460"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1">
              <a:extLst>
                <a:ext uri="{FF2B5EF4-FFF2-40B4-BE49-F238E27FC236}">
                  <a16:creationId xmlns:a16="http://schemas.microsoft.com/office/drawing/2014/main" id="{8190E0B5-EEB8-4A3D-82D0-0A07902F92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74429"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52">
              <a:extLst>
                <a:ext uri="{FF2B5EF4-FFF2-40B4-BE49-F238E27FC236}">
                  <a16:creationId xmlns:a16="http://schemas.microsoft.com/office/drawing/2014/main" id="{6B331F8A-6B87-45CD-8DC6-61EDEA5AFF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71434"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53">
              <a:extLst>
                <a:ext uri="{FF2B5EF4-FFF2-40B4-BE49-F238E27FC236}">
                  <a16:creationId xmlns:a16="http://schemas.microsoft.com/office/drawing/2014/main" id="{16F46124-28C8-499E-8B05-7717602B5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2515"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54">
              <a:extLst>
                <a:ext uri="{FF2B5EF4-FFF2-40B4-BE49-F238E27FC236}">
                  <a16:creationId xmlns:a16="http://schemas.microsoft.com/office/drawing/2014/main" id="{CFE5982B-3464-4395-A9D1-D4C76E12FA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362"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55">
              <a:extLst>
                <a:ext uri="{FF2B5EF4-FFF2-40B4-BE49-F238E27FC236}">
                  <a16:creationId xmlns:a16="http://schemas.microsoft.com/office/drawing/2014/main" id="{D1BDAE7B-982F-4DE3-9A85-25AC24AA2D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2375"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56">
              <a:extLst>
                <a:ext uri="{FF2B5EF4-FFF2-40B4-BE49-F238E27FC236}">
                  <a16:creationId xmlns:a16="http://schemas.microsoft.com/office/drawing/2014/main" id="{451188D6-4679-4978-B625-FF5831155A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2071"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7">
              <a:extLst>
                <a:ext uri="{FF2B5EF4-FFF2-40B4-BE49-F238E27FC236}">
                  <a16:creationId xmlns:a16="http://schemas.microsoft.com/office/drawing/2014/main" id="{1F1D0A06-6238-4F0B-928E-C6E99BB02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524"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9">
              <a:extLst>
                <a:ext uri="{FF2B5EF4-FFF2-40B4-BE49-F238E27FC236}">
                  <a16:creationId xmlns:a16="http://schemas.microsoft.com/office/drawing/2014/main" id="{5669DE26-8D01-484D-87C6-C970883EB7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7974"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60">
              <a:extLst>
                <a:ext uri="{FF2B5EF4-FFF2-40B4-BE49-F238E27FC236}">
                  <a16:creationId xmlns:a16="http://schemas.microsoft.com/office/drawing/2014/main" id="{E2C89DF0-B876-4FA5-A15D-2B4EC6935A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205"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61">
              <a:extLst>
                <a:ext uri="{FF2B5EF4-FFF2-40B4-BE49-F238E27FC236}">
                  <a16:creationId xmlns:a16="http://schemas.microsoft.com/office/drawing/2014/main" id="{6D278107-786C-48BD-9B90-624B943E13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5358" y="2077540"/>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78">
              <a:extLst>
                <a:ext uri="{FF2B5EF4-FFF2-40B4-BE49-F238E27FC236}">
                  <a16:creationId xmlns:a16="http://schemas.microsoft.com/office/drawing/2014/main" id="{B791B486-ACCB-4731-891C-9B2FF434CE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96788"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79">
              <a:extLst>
                <a:ext uri="{FF2B5EF4-FFF2-40B4-BE49-F238E27FC236}">
                  <a16:creationId xmlns:a16="http://schemas.microsoft.com/office/drawing/2014/main" id="{881F663B-742F-4B18-9EEC-425CF3817A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109160"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0">
              <a:extLst>
                <a:ext uri="{FF2B5EF4-FFF2-40B4-BE49-F238E27FC236}">
                  <a16:creationId xmlns:a16="http://schemas.microsoft.com/office/drawing/2014/main" id="{2C84BFA9-A28F-42D0-AA09-BFA6CAB68D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103819"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1">
              <a:extLst>
                <a:ext uri="{FF2B5EF4-FFF2-40B4-BE49-F238E27FC236}">
                  <a16:creationId xmlns:a16="http://schemas.microsoft.com/office/drawing/2014/main" id="{1BAA7F31-C0A0-4447-BF38-3698F585DB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6869"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2">
              <a:extLst>
                <a:ext uri="{FF2B5EF4-FFF2-40B4-BE49-F238E27FC236}">
                  <a16:creationId xmlns:a16="http://schemas.microsoft.com/office/drawing/2014/main" id="{B9A620F2-3D35-4A32-B16C-89CE74421E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94705"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3">
              <a:extLst>
                <a:ext uri="{FF2B5EF4-FFF2-40B4-BE49-F238E27FC236}">
                  <a16:creationId xmlns:a16="http://schemas.microsoft.com/office/drawing/2014/main" id="{4D6420E0-3BDF-44BC-B4AD-D4DCEEB229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7262"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4">
              <a:extLst>
                <a:ext uri="{FF2B5EF4-FFF2-40B4-BE49-F238E27FC236}">
                  <a16:creationId xmlns:a16="http://schemas.microsoft.com/office/drawing/2014/main" id="{EF852FAE-C00C-4555-A21B-1C78FF00F4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8278"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6">
              <a:extLst>
                <a:ext uri="{FF2B5EF4-FFF2-40B4-BE49-F238E27FC236}">
                  <a16:creationId xmlns:a16="http://schemas.microsoft.com/office/drawing/2014/main" id="{015DE73A-6E8F-4AA3-8B47-D1E6BFAEAE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8247"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9">
              <a:extLst>
                <a:ext uri="{FF2B5EF4-FFF2-40B4-BE49-F238E27FC236}">
                  <a16:creationId xmlns:a16="http://schemas.microsoft.com/office/drawing/2014/main" id="{1EF3E8F2-433E-4CFA-8523-B3F4B63053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050"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90">
              <a:extLst>
                <a:ext uri="{FF2B5EF4-FFF2-40B4-BE49-F238E27FC236}">
                  <a16:creationId xmlns:a16="http://schemas.microsoft.com/office/drawing/2014/main" id="{A8EC2038-DAA0-4BF3-8107-A1D5A142F3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120902"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05">
              <a:extLst>
                <a:ext uri="{FF2B5EF4-FFF2-40B4-BE49-F238E27FC236}">
                  <a16:creationId xmlns:a16="http://schemas.microsoft.com/office/drawing/2014/main" id="{BC6254D8-0861-45F7-94C1-A8555BB87C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34309"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06">
              <a:extLst>
                <a:ext uri="{FF2B5EF4-FFF2-40B4-BE49-F238E27FC236}">
                  <a16:creationId xmlns:a16="http://schemas.microsoft.com/office/drawing/2014/main" id="{E625E972-AAF5-4A7E-83FE-90A83A7170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23946"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07">
              <a:extLst>
                <a:ext uri="{FF2B5EF4-FFF2-40B4-BE49-F238E27FC236}">
                  <a16:creationId xmlns:a16="http://schemas.microsoft.com/office/drawing/2014/main" id="{6090BB8A-9986-4ADA-90FA-E32F815D5F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09711"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8">
              <a:extLst>
                <a:ext uri="{FF2B5EF4-FFF2-40B4-BE49-F238E27FC236}">
                  <a16:creationId xmlns:a16="http://schemas.microsoft.com/office/drawing/2014/main" id="{B85A1153-6C25-4F5D-B10F-F93E6D3631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21617"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9">
              <a:extLst>
                <a:ext uri="{FF2B5EF4-FFF2-40B4-BE49-F238E27FC236}">
                  <a16:creationId xmlns:a16="http://schemas.microsoft.com/office/drawing/2014/main" id="{E47390EC-18C9-45EB-9499-ACC74C891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04814"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10">
              <a:extLst>
                <a:ext uri="{FF2B5EF4-FFF2-40B4-BE49-F238E27FC236}">
                  <a16:creationId xmlns:a16="http://schemas.microsoft.com/office/drawing/2014/main" id="{30FC9C0E-04D5-400D-A024-F79E865D14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01670"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1">
              <a:extLst>
                <a:ext uri="{FF2B5EF4-FFF2-40B4-BE49-F238E27FC236}">
                  <a16:creationId xmlns:a16="http://schemas.microsoft.com/office/drawing/2014/main" id="{C516C6D1-0EC6-4F64-8824-2ACBA0BCED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02869"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2">
              <a:extLst>
                <a:ext uri="{FF2B5EF4-FFF2-40B4-BE49-F238E27FC236}">
                  <a16:creationId xmlns:a16="http://schemas.microsoft.com/office/drawing/2014/main" id="{EEB9BB28-7555-4868-8A1A-317E3CCD10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12372"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32">
              <a:extLst>
                <a:ext uri="{FF2B5EF4-FFF2-40B4-BE49-F238E27FC236}">
                  <a16:creationId xmlns:a16="http://schemas.microsoft.com/office/drawing/2014/main" id="{DF352A39-5DCA-42AC-ACE8-CC0F61703D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1547"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33">
              <a:extLst>
                <a:ext uri="{FF2B5EF4-FFF2-40B4-BE49-F238E27FC236}">
                  <a16:creationId xmlns:a16="http://schemas.microsoft.com/office/drawing/2014/main" id="{60EBB535-208F-4849-9E96-53B9971CED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460"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34">
              <a:extLst>
                <a:ext uri="{FF2B5EF4-FFF2-40B4-BE49-F238E27FC236}">
                  <a16:creationId xmlns:a16="http://schemas.microsoft.com/office/drawing/2014/main" id="{BCD96233-15EF-4543-B9C5-CA5253AC9F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032" y="5338280"/>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5">
              <a:extLst>
                <a:ext uri="{FF2B5EF4-FFF2-40B4-BE49-F238E27FC236}">
                  <a16:creationId xmlns:a16="http://schemas.microsoft.com/office/drawing/2014/main" id="{CF3994DF-D5ED-45DB-826C-A4531DF8C2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042"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6">
              <a:extLst>
                <a:ext uri="{FF2B5EF4-FFF2-40B4-BE49-F238E27FC236}">
                  <a16:creationId xmlns:a16="http://schemas.microsoft.com/office/drawing/2014/main" id="{E0114E4D-A88A-403A-B4BF-6687B1FC1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3179"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37">
              <a:extLst>
                <a:ext uri="{FF2B5EF4-FFF2-40B4-BE49-F238E27FC236}">
                  <a16:creationId xmlns:a16="http://schemas.microsoft.com/office/drawing/2014/main" id="{0CA46612-D58D-4AA5-B800-7ED35828BE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4945"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38">
              <a:extLst>
                <a:ext uri="{FF2B5EF4-FFF2-40B4-BE49-F238E27FC236}">
                  <a16:creationId xmlns:a16="http://schemas.microsoft.com/office/drawing/2014/main" id="{591A86C8-305F-45B1-A8B6-3A30A4B38B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2614"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39">
              <a:extLst>
                <a:ext uri="{FF2B5EF4-FFF2-40B4-BE49-F238E27FC236}">
                  <a16:creationId xmlns:a16="http://schemas.microsoft.com/office/drawing/2014/main" id="{A7FABED8-48B7-4734-A612-FBE652656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4722"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40">
              <a:extLst>
                <a:ext uri="{FF2B5EF4-FFF2-40B4-BE49-F238E27FC236}">
                  <a16:creationId xmlns:a16="http://schemas.microsoft.com/office/drawing/2014/main" id="{243BE91E-2B74-406E-B9D2-CF3138EC9A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686"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1">
              <a:extLst>
                <a:ext uri="{FF2B5EF4-FFF2-40B4-BE49-F238E27FC236}">
                  <a16:creationId xmlns:a16="http://schemas.microsoft.com/office/drawing/2014/main" id="{F37AEA50-01C6-4691-8FA1-7E299BCA97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3179"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42">
              <a:extLst>
                <a:ext uri="{FF2B5EF4-FFF2-40B4-BE49-F238E27FC236}">
                  <a16:creationId xmlns:a16="http://schemas.microsoft.com/office/drawing/2014/main" id="{A736913D-B8FC-479E-AA14-C18815AD8A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8613" y="5490375"/>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44">
              <a:extLst>
                <a:ext uri="{FF2B5EF4-FFF2-40B4-BE49-F238E27FC236}">
                  <a16:creationId xmlns:a16="http://schemas.microsoft.com/office/drawing/2014/main" id="{CBB0E630-D998-47AF-9E54-0FD6C92186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5137"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5">
              <a:extLst>
                <a:ext uri="{FF2B5EF4-FFF2-40B4-BE49-F238E27FC236}">
                  <a16:creationId xmlns:a16="http://schemas.microsoft.com/office/drawing/2014/main" id="{BB51A47C-E2F5-46B8-83A1-39880822C3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9352" y="575246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46">
              <a:extLst>
                <a:ext uri="{FF2B5EF4-FFF2-40B4-BE49-F238E27FC236}">
                  <a16:creationId xmlns:a16="http://schemas.microsoft.com/office/drawing/2014/main" id="{932E215A-211D-4622-9EDF-811E4BAFBF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2045"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7">
              <a:extLst>
                <a:ext uri="{FF2B5EF4-FFF2-40B4-BE49-F238E27FC236}">
                  <a16:creationId xmlns:a16="http://schemas.microsoft.com/office/drawing/2014/main" id="{86D90953-B2B8-4A6D-963E-985D3D279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90190"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8">
              <a:extLst>
                <a:ext uri="{FF2B5EF4-FFF2-40B4-BE49-F238E27FC236}">
                  <a16:creationId xmlns:a16="http://schemas.microsoft.com/office/drawing/2014/main" id="{32D4D340-FB6E-4E98-A44E-DA02CF7A5C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544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9">
              <a:extLst>
                <a:ext uri="{FF2B5EF4-FFF2-40B4-BE49-F238E27FC236}">
                  <a16:creationId xmlns:a16="http://schemas.microsoft.com/office/drawing/2014/main" id="{923308B4-4A82-4DB8-84F5-17F107584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95269" y="648643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62">
              <a:extLst>
                <a:ext uri="{FF2B5EF4-FFF2-40B4-BE49-F238E27FC236}">
                  <a16:creationId xmlns:a16="http://schemas.microsoft.com/office/drawing/2014/main" id="{4A3BBCB7-915D-49E4-9637-49EEC7296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3927"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3">
              <a:extLst>
                <a:ext uri="{FF2B5EF4-FFF2-40B4-BE49-F238E27FC236}">
                  <a16:creationId xmlns:a16="http://schemas.microsoft.com/office/drawing/2014/main" id="{DCCFB289-1B21-4B18-A4C2-F6B90A188D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5285"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4">
              <a:extLst>
                <a:ext uri="{FF2B5EF4-FFF2-40B4-BE49-F238E27FC236}">
                  <a16:creationId xmlns:a16="http://schemas.microsoft.com/office/drawing/2014/main" id="{BA95FC3F-2B17-490E-AB71-071E0890D6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236"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65">
              <a:extLst>
                <a:ext uri="{FF2B5EF4-FFF2-40B4-BE49-F238E27FC236}">
                  <a16:creationId xmlns:a16="http://schemas.microsoft.com/office/drawing/2014/main" id="{691A1360-1623-4EB9-9C7A-65F2CAEBBF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867"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66">
              <a:extLst>
                <a:ext uri="{FF2B5EF4-FFF2-40B4-BE49-F238E27FC236}">
                  <a16:creationId xmlns:a16="http://schemas.microsoft.com/office/drawing/2014/main" id="{ABCE1120-7682-4074-8190-4B4F65A7C6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1649"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7">
              <a:extLst>
                <a:ext uri="{FF2B5EF4-FFF2-40B4-BE49-F238E27FC236}">
                  <a16:creationId xmlns:a16="http://schemas.microsoft.com/office/drawing/2014/main" id="{682A8DF3-E4CC-47A8-B3E0-200ECC560E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11829"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8">
              <a:extLst>
                <a:ext uri="{FF2B5EF4-FFF2-40B4-BE49-F238E27FC236}">
                  <a16:creationId xmlns:a16="http://schemas.microsoft.com/office/drawing/2014/main" id="{EB91FF40-9F0D-4296-8A06-29DCE64A98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9217"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9">
              <a:extLst>
                <a:ext uri="{FF2B5EF4-FFF2-40B4-BE49-F238E27FC236}">
                  <a16:creationId xmlns:a16="http://schemas.microsoft.com/office/drawing/2014/main" id="{56EE39D5-D7CD-44ED-B21C-C1222DB1BE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18474"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70">
              <a:extLst>
                <a:ext uri="{FF2B5EF4-FFF2-40B4-BE49-F238E27FC236}">
                  <a16:creationId xmlns:a16="http://schemas.microsoft.com/office/drawing/2014/main" id="{1C65B9CC-1020-47B2-BD6A-01642D1000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2687"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71">
              <a:extLst>
                <a:ext uri="{FF2B5EF4-FFF2-40B4-BE49-F238E27FC236}">
                  <a16:creationId xmlns:a16="http://schemas.microsoft.com/office/drawing/2014/main" id="{14AE5CE8-179F-4637-B418-FCBB775F0C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0017"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2">
              <a:extLst>
                <a:ext uri="{FF2B5EF4-FFF2-40B4-BE49-F238E27FC236}">
                  <a16:creationId xmlns:a16="http://schemas.microsoft.com/office/drawing/2014/main" id="{A887C011-3342-49F5-ABA6-21BC4E16F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6754"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3">
              <a:extLst>
                <a:ext uri="{FF2B5EF4-FFF2-40B4-BE49-F238E27FC236}">
                  <a16:creationId xmlns:a16="http://schemas.microsoft.com/office/drawing/2014/main" id="{59453A63-F4C1-484C-BD63-45BCF1F898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1627"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4">
              <a:extLst>
                <a:ext uri="{FF2B5EF4-FFF2-40B4-BE49-F238E27FC236}">
                  <a16:creationId xmlns:a16="http://schemas.microsoft.com/office/drawing/2014/main" id="{E32981CE-84F8-46C0-8DED-9AB671768C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579"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5">
              <a:extLst>
                <a:ext uri="{FF2B5EF4-FFF2-40B4-BE49-F238E27FC236}">
                  <a16:creationId xmlns:a16="http://schemas.microsoft.com/office/drawing/2014/main" id="{4534D7C6-DC5B-4AF8-9DA0-56212A8993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94588"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7">
              <a:extLst>
                <a:ext uri="{FF2B5EF4-FFF2-40B4-BE49-F238E27FC236}">
                  <a16:creationId xmlns:a16="http://schemas.microsoft.com/office/drawing/2014/main" id="{B1BEA7AD-37D1-4AAA-8229-E3B97FE5C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834"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5">
              <a:extLst>
                <a:ext uri="{FF2B5EF4-FFF2-40B4-BE49-F238E27FC236}">
                  <a16:creationId xmlns:a16="http://schemas.microsoft.com/office/drawing/2014/main" id="{D5C0F08C-8A9A-438B-A79C-56393D3A6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6093"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7">
              <a:extLst>
                <a:ext uri="{FF2B5EF4-FFF2-40B4-BE49-F238E27FC236}">
                  <a16:creationId xmlns:a16="http://schemas.microsoft.com/office/drawing/2014/main" id="{30753EBC-ED22-4E17-ABDA-227B5CFD06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72"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8">
              <a:extLst>
                <a:ext uri="{FF2B5EF4-FFF2-40B4-BE49-F238E27FC236}">
                  <a16:creationId xmlns:a16="http://schemas.microsoft.com/office/drawing/2014/main" id="{A94AC8E0-5C8C-4D6F-B9CA-656EEFFA0C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4133"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91">
              <a:extLst>
                <a:ext uri="{FF2B5EF4-FFF2-40B4-BE49-F238E27FC236}">
                  <a16:creationId xmlns:a16="http://schemas.microsoft.com/office/drawing/2014/main" id="{4A615F4B-80CC-4BE4-97FC-F2740A7595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13129"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92">
              <a:extLst>
                <a:ext uri="{FF2B5EF4-FFF2-40B4-BE49-F238E27FC236}">
                  <a16:creationId xmlns:a16="http://schemas.microsoft.com/office/drawing/2014/main" id="{1D7E58FA-59C0-4718-828C-F91E25EFB1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92169"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93">
              <a:extLst>
                <a:ext uri="{FF2B5EF4-FFF2-40B4-BE49-F238E27FC236}">
                  <a16:creationId xmlns:a16="http://schemas.microsoft.com/office/drawing/2014/main" id="{55065554-1272-4ECE-B22F-170868FB4A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01671"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94">
              <a:extLst>
                <a:ext uri="{FF2B5EF4-FFF2-40B4-BE49-F238E27FC236}">
                  <a16:creationId xmlns:a16="http://schemas.microsoft.com/office/drawing/2014/main" id="{A89E6A52-5885-46AF-A6B8-3DC62B0AA8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56777"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95">
              <a:extLst>
                <a:ext uri="{FF2B5EF4-FFF2-40B4-BE49-F238E27FC236}">
                  <a16:creationId xmlns:a16="http://schemas.microsoft.com/office/drawing/2014/main" id="{406F86F3-42D9-4044-A2DF-A10E55B2DA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75128"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96">
              <a:extLst>
                <a:ext uri="{FF2B5EF4-FFF2-40B4-BE49-F238E27FC236}">
                  <a16:creationId xmlns:a16="http://schemas.microsoft.com/office/drawing/2014/main" id="{78EE9897-2427-4EF2-AD28-A15F3F1DDB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40514"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97">
              <a:extLst>
                <a:ext uri="{FF2B5EF4-FFF2-40B4-BE49-F238E27FC236}">
                  <a16:creationId xmlns:a16="http://schemas.microsoft.com/office/drawing/2014/main" id="{3D2527FB-2D05-46C1-8B31-AA27268A06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09826"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8">
              <a:extLst>
                <a:ext uri="{FF2B5EF4-FFF2-40B4-BE49-F238E27FC236}">
                  <a16:creationId xmlns:a16="http://schemas.microsoft.com/office/drawing/2014/main" id="{E3BB7F0B-230B-4131-B907-6681669A2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52311"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99">
              <a:extLst>
                <a:ext uri="{FF2B5EF4-FFF2-40B4-BE49-F238E27FC236}">
                  <a16:creationId xmlns:a16="http://schemas.microsoft.com/office/drawing/2014/main" id="{63F7D758-ED8D-47BF-B96D-72E9E1BD0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5206"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00">
              <a:extLst>
                <a:ext uri="{FF2B5EF4-FFF2-40B4-BE49-F238E27FC236}">
                  <a16:creationId xmlns:a16="http://schemas.microsoft.com/office/drawing/2014/main" id="{5BF79E99-0A91-4BBD-ABE7-A59692442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54715"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1">
              <a:extLst>
                <a:ext uri="{FF2B5EF4-FFF2-40B4-BE49-F238E27FC236}">
                  <a16:creationId xmlns:a16="http://schemas.microsoft.com/office/drawing/2014/main" id="{3ECCA7F3-ED75-4BCE-8718-FD4D11570A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49432"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2">
              <a:extLst>
                <a:ext uri="{FF2B5EF4-FFF2-40B4-BE49-F238E27FC236}">
                  <a16:creationId xmlns:a16="http://schemas.microsoft.com/office/drawing/2014/main" id="{88386EEF-017F-4AB5-BC44-0B7FA85962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45611"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03">
              <a:extLst>
                <a:ext uri="{FF2B5EF4-FFF2-40B4-BE49-F238E27FC236}">
                  <a16:creationId xmlns:a16="http://schemas.microsoft.com/office/drawing/2014/main" id="{D6C9829E-897B-48B6-9304-1E01719AFB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28519"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4">
              <a:extLst>
                <a:ext uri="{FF2B5EF4-FFF2-40B4-BE49-F238E27FC236}">
                  <a16:creationId xmlns:a16="http://schemas.microsoft.com/office/drawing/2014/main" id="{2EEFD49A-26A6-4211-A6DE-076555F171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43979"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13">
              <a:extLst>
                <a:ext uri="{FF2B5EF4-FFF2-40B4-BE49-F238E27FC236}">
                  <a16:creationId xmlns:a16="http://schemas.microsoft.com/office/drawing/2014/main" id="{B26871A2-C833-4B31-B07D-7F3E270A5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95320"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14">
              <a:extLst>
                <a:ext uri="{FF2B5EF4-FFF2-40B4-BE49-F238E27FC236}">
                  <a16:creationId xmlns:a16="http://schemas.microsoft.com/office/drawing/2014/main" id="{C7F8FAF5-1EA4-4584-97AE-25B75ABAE3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98724"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5">
              <a:extLst>
                <a:ext uri="{FF2B5EF4-FFF2-40B4-BE49-F238E27FC236}">
                  <a16:creationId xmlns:a16="http://schemas.microsoft.com/office/drawing/2014/main" id="{51BB76A3-D19C-4017-9394-ED70BC8E1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93011"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7">
              <a:extLst>
                <a:ext uri="{FF2B5EF4-FFF2-40B4-BE49-F238E27FC236}">
                  <a16:creationId xmlns:a16="http://schemas.microsoft.com/office/drawing/2014/main" id="{EDC646D8-FDF1-4DBA-A082-867832735E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80328"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8">
              <a:extLst>
                <a:ext uri="{FF2B5EF4-FFF2-40B4-BE49-F238E27FC236}">
                  <a16:creationId xmlns:a16="http://schemas.microsoft.com/office/drawing/2014/main" id="{EA49D8FA-BEC0-41B7-BAE4-A8064CD833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65862" y="6537706"/>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9">
              <a:extLst>
                <a:ext uri="{FF2B5EF4-FFF2-40B4-BE49-F238E27FC236}">
                  <a16:creationId xmlns:a16="http://schemas.microsoft.com/office/drawing/2014/main" id="{00B44CAF-013D-49AD-8C73-4FE0AB1495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740297" y="629148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8">
              <a:extLst>
                <a:ext uri="{FF2B5EF4-FFF2-40B4-BE49-F238E27FC236}">
                  <a16:creationId xmlns:a16="http://schemas.microsoft.com/office/drawing/2014/main" id="{661FC4FE-1390-4C3A-A6E8-B21ECCF7D2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9202"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8">
              <a:extLst>
                <a:ext uri="{FF2B5EF4-FFF2-40B4-BE49-F238E27FC236}">
                  <a16:creationId xmlns:a16="http://schemas.microsoft.com/office/drawing/2014/main" id="{950FCDA6-75E5-4D0C-A8B0-BF475CF80F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837427"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7" name="Imagen 6">
            <a:extLst>
              <a:ext uri="{FF2B5EF4-FFF2-40B4-BE49-F238E27FC236}">
                <a16:creationId xmlns:a16="http://schemas.microsoft.com/office/drawing/2014/main" id="{8147D7E3-94C2-B531-48F2-DE5BE64761A8}"/>
              </a:ext>
            </a:extLst>
          </p:cNvPr>
          <p:cNvPicPr>
            <a:picLocks noChangeAspect="1"/>
          </p:cNvPicPr>
          <p:nvPr/>
        </p:nvPicPr>
        <p:blipFill>
          <a:blip r:embed="rId2">
            <a:alphaModFix/>
          </a:blip>
          <a:stretch>
            <a:fillRect/>
          </a:stretch>
        </p:blipFill>
        <p:spPr>
          <a:xfrm>
            <a:off x="284334" y="2265505"/>
            <a:ext cx="5191350" cy="2582762"/>
          </a:xfrm>
          <a:prstGeom prst="rect">
            <a:avLst/>
          </a:prstGeom>
        </p:spPr>
      </p:pic>
    </p:spTree>
    <p:extLst>
      <p:ext uri="{BB962C8B-B14F-4D97-AF65-F5344CB8AC3E}">
        <p14:creationId xmlns:p14="http://schemas.microsoft.com/office/powerpoint/2010/main" val="1605835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F93C517-8496-9E4C-9051-DD7F9AD1440D}"/>
              </a:ext>
            </a:extLst>
          </p:cNvPr>
          <p:cNvSpPr>
            <a:spLocks noGrp="1"/>
          </p:cNvSpPr>
          <p:nvPr>
            <p:ph type="title"/>
          </p:nvPr>
        </p:nvSpPr>
        <p:spPr>
          <a:xfrm>
            <a:off x="803932" y="571500"/>
            <a:ext cx="5110909" cy="1691969"/>
          </a:xfrm>
        </p:spPr>
        <p:txBody>
          <a:bodyPr vert="horz" lIns="91440" tIns="45720" rIns="91440" bIns="45720" rtlCol="0" anchor="ctr">
            <a:normAutofit/>
          </a:bodyPr>
          <a:lstStyle/>
          <a:p>
            <a:pPr algn="ctr"/>
            <a:r>
              <a:rPr lang="en-US" kern="1200" dirty="0">
                <a:solidFill>
                  <a:schemeClr val="tx2"/>
                </a:solidFill>
                <a:latin typeface="+mj-lt"/>
                <a:ea typeface="+mj-ea"/>
                <a:cs typeface="+mj-cs"/>
              </a:rPr>
              <a:t>COMISIÓN DEPORTES</a:t>
            </a:r>
          </a:p>
        </p:txBody>
      </p:sp>
      <p:sp>
        <p:nvSpPr>
          <p:cNvPr id="3" name="Marcador de contenido 4">
            <a:extLst>
              <a:ext uri="{FF2B5EF4-FFF2-40B4-BE49-F238E27FC236}">
                <a16:creationId xmlns:a16="http://schemas.microsoft.com/office/drawing/2014/main" id="{395331A9-8C11-E52D-27B2-D81203EB3071}"/>
              </a:ext>
            </a:extLst>
          </p:cNvPr>
          <p:cNvSpPr txBox="1">
            <a:spLocks/>
          </p:cNvSpPr>
          <p:nvPr/>
        </p:nvSpPr>
        <p:spPr>
          <a:xfrm>
            <a:off x="1066799" y="2415379"/>
            <a:ext cx="4539129" cy="28678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228600">
              <a:lnSpc>
                <a:spcPct val="140000"/>
              </a:lnSpc>
              <a:buClr>
                <a:schemeClr val="bg2">
                  <a:lumMod val="75000"/>
                </a:schemeClr>
              </a:buClr>
            </a:pPr>
            <a:r>
              <a:rPr lang="es-ES_tradnl" sz="1800" dirty="0">
                <a:solidFill>
                  <a:schemeClr val="tx2"/>
                </a:solidFill>
              </a:rPr>
              <a:t>CONCURSO EN REDES SOCIALES</a:t>
            </a:r>
          </a:p>
          <a:p>
            <a:pPr marL="0" indent="-228600">
              <a:lnSpc>
                <a:spcPct val="140000"/>
              </a:lnSpc>
              <a:buClr>
                <a:schemeClr val="bg2">
                  <a:lumMod val="75000"/>
                </a:schemeClr>
              </a:buClr>
            </a:pPr>
            <a:r>
              <a:rPr lang="es-ES_tradnl" sz="1800" dirty="0">
                <a:solidFill>
                  <a:schemeClr val="tx2"/>
                </a:solidFill>
              </a:rPr>
              <a:t>JUEGO DIGITAL MUNDIAL QATAR 2022 LA POLLA APF.</a:t>
            </a:r>
          </a:p>
          <a:p>
            <a:pPr marL="0" indent="-228600">
              <a:lnSpc>
                <a:spcPct val="140000"/>
              </a:lnSpc>
              <a:buClr>
                <a:schemeClr val="bg2">
                  <a:lumMod val="75000"/>
                </a:schemeClr>
              </a:buClr>
            </a:pPr>
            <a:endParaRPr lang="es-ES_tradnl" sz="1800" dirty="0">
              <a:solidFill>
                <a:schemeClr val="tx2"/>
              </a:solidFill>
            </a:endParaRPr>
          </a:p>
          <a:p>
            <a:pPr marL="0" indent="-228600">
              <a:lnSpc>
                <a:spcPct val="140000"/>
              </a:lnSpc>
              <a:buClr>
                <a:schemeClr val="bg2">
                  <a:lumMod val="75000"/>
                </a:schemeClr>
              </a:buClr>
            </a:pPr>
            <a:r>
              <a:rPr lang="es-ES_tradnl" sz="1800" dirty="0">
                <a:solidFill>
                  <a:schemeClr val="tx2"/>
                </a:solidFill>
              </a:rPr>
              <a:t>11 pollas acertaron pero sólo 3 de ellas pago la inscripción y por ello sólo se declaró 3 ganadores</a:t>
            </a:r>
          </a:p>
          <a:p>
            <a:pPr marL="0" indent="-228600">
              <a:lnSpc>
                <a:spcPct val="140000"/>
              </a:lnSpc>
              <a:buClr>
                <a:schemeClr val="bg2">
                  <a:lumMod val="75000"/>
                </a:schemeClr>
              </a:buClr>
            </a:pPr>
            <a:endParaRPr lang="es-ES_tradnl" sz="1800" dirty="0">
              <a:solidFill>
                <a:schemeClr val="tx2"/>
              </a:solidFill>
            </a:endParaRPr>
          </a:p>
        </p:txBody>
      </p:sp>
      <p:pic>
        <p:nvPicPr>
          <p:cNvPr id="2" name="Picture 8">
            <a:extLst>
              <a:ext uri="{FF2B5EF4-FFF2-40B4-BE49-F238E27FC236}">
                <a16:creationId xmlns:a16="http://schemas.microsoft.com/office/drawing/2014/main" id="{3ED70336-F3C7-9D91-92D3-8FE5CF04D8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64" r="1" b="1"/>
          <a:stretch/>
        </p:blipFill>
        <p:spPr bwMode="auto">
          <a:xfrm>
            <a:off x="6645834" y="1"/>
            <a:ext cx="5546166" cy="686619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Una destacada actuación cumplió el equipo Mini de Básquetbol del Colegio  Alemán de Valparaíso, en el Encuentro Nacional de Colegios Alemanes de la  disciplina, desarrollado del 1 al 3 de abril en Santiago"/>
          <p:cNvSpPr>
            <a:spLocks noChangeAspect="1" noChangeArrowheads="1"/>
          </p:cNvSpPr>
          <p:nvPr/>
        </p:nvSpPr>
        <p:spPr bwMode="auto">
          <a:xfrm>
            <a:off x="1679575" y="-822325"/>
            <a:ext cx="2286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4" descr="Una destacada actuación cumplió el equipo Mini de Básquetbol del Colegio  Alemán de Valparaíso, en el Encuentro Nacional de Colegios Alemanes de la  disciplina, desarrollado del 1 al 3 de abril en Santiago"/>
          <p:cNvSpPr>
            <a:spLocks noChangeAspect="1" noChangeArrowheads="1"/>
          </p:cNvSpPr>
          <p:nvPr/>
        </p:nvSpPr>
        <p:spPr bwMode="auto">
          <a:xfrm>
            <a:off x="1831975" y="-669925"/>
            <a:ext cx="2286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6" descr="Una destacada actuación cumplió el equipo Mini de Básquetbol del Colegio  Alemán de Valparaíso, en el Encuentro Nacional de Colegios Alemanes de la  disciplina, desarrollado del 1 al 3 de abril en Santiago"/>
          <p:cNvSpPr>
            <a:spLocks noChangeAspect="1" noChangeArrowheads="1"/>
          </p:cNvSpPr>
          <p:nvPr/>
        </p:nvSpPr>
        <p:spPr bwMode="auto">
          <a:xfrm>
            <a:off x="6888088" y="2924944"/>
            <a:ext cx="2286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 name="Imagen 8">
            <a:extLst>
              <a:ext uri="{FF2B5EF4-FFF2-40B4-BE49-F238E27FC236}">
                <a16:creationId xmlns:a16="http://schemas.microsoft.com/office/drawing/2014/main" id="{17D9B595-103F-4CE0-3B78-AF9C4BCAC194}"/>
              </a:ext>
            </a:extLst>
          </p:cNvPr>
          <p:cNvPicPr>
            <a:picLocks noChangeAspect="1"/>
          </p:cNvPicPr>
          <p:nvPr/>
        </p:nvPicPr>
        <p:blipFill>
          <a:blip r:embed="rId3"/>
          <a:stretch>
            <a:fillRect/>
          </a:stretch>
        </p:blipFill>
        <p:spPr>
          <a:xfrm>
            <a:off x="332702" y="5957663"/>
            <a:ext cx="1783183" cy="851357"/>
          </a:xfrm>
          <a:prstGeom prst="rect">
            <a:avLst/>
          </a:prstGeom>
        </p:spPr>
      </p:pic>
    </p:spTree>
    <p:extLst>
      <p:ext uri="{BB962C8B-B14F-4D97-AF65-F5344CB8AC3E}">
        <p14:creationId xmlns:p14="http://schemas.microsoft.com/office/powerpoint/2010/main" val="4097072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sultados X Olimpiadas para Padres – APF | CAQ">
            <a:extLst>
              <a:ext uri="{FF2B5EF4-FFF2-40B4-BE49-F238E27FC236}">
                <a16:creationId xmlns:a16="http://schemas.microsoft.com/office/drawing/2014/main" id="{A4EEBF65-50AA-6867-3B76-6B03CFC750FF}"/>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l="15521" r="33265"/>
          <a:stretch/>
        </p:blipFill>
        <p:spPr bwMode="auto">
          <a:xfrm>
            <a:off x="-1" y="1"/>
            <a:ext cx="5295331" cy="6875834"/>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6F93C517-8496-9E4C-9051-DD7F9AD1440D}"/>
              </a:ext>
            </a:extLst>
          </p:cNvPr>
          <p:cNvSpPr>
            <a:spLocks noGrp="1"/>
          </p:cNvSpPr>
          <p:nvPr>
            <p:ph type="title"/>
          </p:nvPr>
        </p:nvSpPr>
        <p:spPr>
          <a:xfrm>
            <a:off x="591674" y="1395699"/>
            <a:ext cx="4223965" cy="4111831"/>
          </a:xfrm>
        </p:spPr>
        <p:txBody>
          <a:bodyPr vert="horz" lIns="91440" tIns="45720" rIns="91440" bIns="45720" rtlCol="0" anchor="ctr">
            <a:normAutofit/>
          </a:bodyPr>
          <a:lstStyle/>
          <a:p>
            <a:pPr algn="ctr"/>
            <a:r>
              <a:rPr lang="en-US" kern="1200" dirty="0">
                <a:solidFill>
                  <a:srgbClr val="FFFFFF"/>
                </a:solidFill>
                <a:latin typeface="+mj-lt"/>
                <a:ea typeface="+mj-ea"/>
                <a:cs typeface="+mj-cs"/>
              </a:rPr>
              <a:t>COMISIÓN DEPORTES</a:t>
            </a:r>
          </a:p>
        </p:txBody>
      </p:sp>
      <p:sp>
        <p:nvSpPr>
          <p:cNvPr id="9" name="Rectangle 1">
            <a:extLst>
              <a:ext uri="{FF2B5EF4-FFF2-40B4-BE49-F238E27FC236}">
                <a16:creationId xmlns:a16="http://schemas.microsoft.com/office/drawing/2014/main" id="{685BCA95-E408-BB26-BEE3-B3CEEEB3AFD7}"/>
              </a:ext>
            </a:extLst>
          </p:cNvPr>
          <p:cNvSpPr>
            <a:spLocks noChangeArrowheads="1"/>
          </p:cNvSpPr>
          <p:nvPr/>
        </p:nvSpPr>
        <p:spPr bwMode="auto">
          <a:xfrm>
            <a:off x="5447729" y="431801"/>
            <a:ext cx="5867971" cy="644403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fontScale="92500"/>
          </a:bodyPr>
          <a:lstStyle/>
          <a:p>
            <a:pPr marL="342900" indent="-342900">
              <a:lnSpc>
                <a:spcPct val="150000"/>
              </a:lnSpc>
              <a:spcAft>
                <a:spcPts val="600"/>
              </a:spcAft>
              <a:buClr>
                <a:schemeClr val="bg2">
                  <a:lumMod val="75000"/>
                </a:schemeClr>
              </a:buClr>
              <a:buFont typeface="Arial" panose="020B0604020202020204" pitchFamily="34" charset="0"/>
              <a:buChar char="•"/>
            </a:pPr>
            <a:endParaRPr lang="es-ES_tradnl" dirty="0">
              <a:solidFill>
                <a:schemeClr val="tx2"/>
              </a:solidFill>
            </a:endParaRPr>
          </a:p>
          <a:p>
            <a:pPr>
              <a:lnSpc>
                <a:spcPct val="150000"/>
              </a:lnSpc>
              <a:spcAft>
                <a:spcPts val="600"/>
              </a:spcAft>
              <a:buClr>
                <a:schemeClr val="bg2">
                  <a:lumMod val="75000"/>
                </a:schemeClr>
              </a:buClr>
            </a:pPr>
            <a:endParaRPr lang="es-ES_tradnl" dirty="0">
              <a:solidFill>
                <a:schemeClr val="tx2"/>
              </a:solidFill>
            </a:endParaRPr>
          </a:p>
          <a:p>
            <a:pPr marL="342900" indent="-342900">
              <a:lnSpc>
                <a:spcPct val="150000"/>
              </a:lnSpc>
              <a:spcAft>
                <a:spcPts val="600"/>
              </a:spcAft>
              <a:buClr>
                <a:schemeClr val="bg2">
                  <a:lumMod val="75000"/>
                </a:schemeClr>
              </a:buClr>
              <a:buFont typeface="Arial" panose="020B0604020202020204" pitchFamily="34" charset="0"/>
              <a:buChar char="•"/>
            </a:pPr>
            <a:r>
              <a:rPr lang="es-ES_tradnl" dirty="0">
                <a:solidFill>
                  <a:schemeClr val="tx2"/>
                </a:solidFill>
              </a:rPr>
              <a:t>PROMOVER LA INTEGRACIÓN DE LAS ACTIVIDADES DEPORTIVAS DE CARÁCTER RECREATIVO. </a:t>
            </a:r>
          </a:p>
          <a:p>
            <a:pPr marL="342900" indent="-342900">
              <a:lnSpc>
                <a:spcPct val="150000"/>
              </a:lnSpc>
              <a:spcAft>
                <a:spcPts val="600"/>
              </a:spcAft>
              <a:buClr>
                <a:schemeClr val="bg2">
                  <a:lumMod val="75000"/>
                </a:schemeClr>
              </a:buClr>
              <a:buFont typeface="Arial" panose="020B0604020202020204" pitchFamily="34" charset="0"/>
              <a:buChar char="•"/>
            </a:pPr>
            <a:r>
              <a:rPr lang="es-ES_tradnl" dirty="0">
                <a:solidFill>
                  <a:schemeClr val="tx2"/>
                </a:solidFill>
              </a:rPr>
              <a:t>AUMENTAR DINÁMICAS </a:t>
            </a:r>
          </a:p>
          <a:p>
            <a:pPr marL="342900" indent="-342900">
              <a:lnSpc>
                <a:spcPct val="150000"/>
              </a:lnSpc>
              <a:spcAft>
                <a:spcPts val="600"/>
              </a:spcAft>
              <a:buClr>
                <a:schemeClr val="bg2">
                  <a:lumMod val="75000"/>
                </a:schemeClr>
              </a:buClr>
              <a:buFont typeface="Arial" panose="020B0604020202020204" pitchFamily="34" charset="0"/>
              <a:buChar char="•"/>
            </a:pPr>
            <a:r>
              <a:rPr lang="es-ES_tradnl" dirty="0">
                <a:solidFill>
                  <a:schemeClr val="tx2"/>
                </a:solidFill>
              </a:rPr>
              <a:t>EXPERIMENTAR UN ESPACIO DIFERENTE DE INTEGRACIÓN Y RECREACIÓN</a:t>
            </a:r>
          </a:p>
          <a:p>
            <a:pPr marL="342900" indent="-342900">
              <a:lnSpc>
                <a:spcPct val="150000"/>
              </a:lnSpc>
              <a:spcAft>
                <a:spcPts val="600"/>
              </a:spcAft>
              <a:buClr>
                <a:schemeClr val="bg2">
                  <a:lumMod val="75000"/>
                </a:schemeClr>
              </a:buClr>
              <a:buFont typeface="Arial" panose="020B0604020202020204" pitchFamily="34" charset="0"/>
              <a:buChar char="•"/>
            </a:pPr>
            <a:r>
              <a:rPr lang="es-ES_tradnl" altLang="es-EC" dirty="0">
                <a:solidFill>
                  <a:schemeClr val="tx2"/>
                </a:solidFill>
              </a:rPr>
              <a:t>32 equipos inscritos, se batió </a:t>
            </a:r>
            <a:r>
              <a:rPr lang="es-ES_tradnl" altLang="es-EC" dirty="0" err="1">
                <a:solidFill>
                  <a:schemeClr val="tx2"/>
                </a:solidFill>
              </a:rPr>
              <a:t>record</a:t>
            </a:r>
            <a:r>
              <a:rPr lang="es-ES_tradnl" altLang="es-EC">
                <a:solidFill>
                  <a:schemeClr val="tx2"/>
                </a:solidFill>
              </a:rPr>
              <a:t> en inscripción y entrega de resultados</a:t>
            </a:r>
          </a:p>
          <a:p>
            <a:pPr marL="342900" indent="-342900">
              <a:lnSpc>
                <a:spcPct val="150000"/>
              </a:lnSpc>
              <a:spcAft>
                <a:spcPts val="600"/>
              </a:spcAft>
              <a:buClr>
                <a:schemeClr val="bg2">
                  <a:lumMod val="75000"/>
                </a:schemeClr>
              </a:buClr>
              <a:buFont typeface="Arial" panose="020B0604020202020204" pitchFamily="34" charset="0"/>
              <a:buChar char="•"/>
            </a:pPr>
            <a:r>
              <a:rPr lang="es-ES_tradnl" altLang="es-EC">
                <a:solidFill>
                  <a:schemeClr val="tx2"/>
                </a:solidFill>
              </a:rPr>
              <a:t>9 juegos</a:t>
            </a:r>
          </a:p>
          <a:p>
            <a:pPr marL="342900" indent="-342900">
              <a:lnSpc>
                <a:spcPct val="150000"/>
              </a:lnSpc>
              <a:spcAft>
                <a:spcPts val="600"/>
              </a:spcAft>
              <a:buClr>
                <a:schemeClr val="bg2">
                  <a:lumMod val="75000"/>
                </a:schemeClr>
              </a:buClr>
              <a:buFont typeface="Arial" panose="020B0604020202020204" pitchFamily="34" charset="0"/>
              <a:buChar char="•"/>
            </a:pPr>
            <a:r>
              <a:rPr lang="es-ES_tradnl" altLang="es-EC" err="1">
                <a:solidFill>
                  <a:schemeClr val="tx2"/>
                </a:solidFill>
              </a:rPr>
              <a:t>Gandores</a:t>
            </a:r>
            <a:r>
              <a:rPr lang="es-ES_tradnl" altLang="es-EC">
                <a:solidFill>
                  <a:schemeClr val="tx2"/>
                </a:solidFill>
              </a:rPr>
              <a:t>:</a:t>
            </a:r>
          </a:p>
          <a:p>
            <a:pPr marL="742950" lvl="1" indent="-285750" algn="just">
              <a:buFont typeface="Wingdings" pitchFamily="2" charset="2"/>
              <a:buChar char=""/>
              <a:tabLst>
                <a:tab pos="914400" algn="l"/>
              </a:tabLst>
            </a:pPr>
            <a:r>
              <a:rPr lang="es-ES_tradnl" sz="1800">
                <a:effectLst/>
                <a:latin typeface="Maiandra GD" panose="020E0502030308020204" pitchFamily="34" charset="77"/>
                <a:ea typeface="Calibri" panose="020F0502020204030204" pitchFamily="34" charset="0"/>
                <a:cs typeface="Calibri" panose="020F0502020204030204" pitchFamily="34" charset="0"/>
              </a:rPr>
              <a:t>1er Lugar 1D los Mejores</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Wingdings" pitchFamily="2" charset="2"/>
              <a:buChar char=""/>
              <a:tabLst>
                <a:tab pos="914400" algn="l"/>
              </a:tabLst>
            </a:pPr>
            <a:r>
              <a:rPr lang="es-ES_tradnl" sz="1800">
                <a:effectLst/>
                <a:latin typeface="Maiandra GD" panose="020E0502030308020204" pitchFamily="34" charset="77"/>
                <a:ea typeface="Calibri" panose="020F0502020204030204" pitchFamily="34" charset="0"/>
                <a:cs typeface="Calibri" panose="020F0502020204030204" pitchFamily="34" charset="0"/>
              </a:rPr>
              <a:t>2do Lugar Elefantes</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Wingdings" pitchFamily="2" charset="2"/>
              <a:buChar char=""/>
              <a:tabLst>
                <a:tab pos="914400" algn="l"/>
              </a:tabLst>
            </a:pPr>
            <a:r>
              <a:rPr lang="es-ES_tradnl" sz="1800">
                <a:effectLst/>
                <a:latin typeface="Maiandra GD" panose="020E0502030308020204" pitchFamily="34" charset="77"/>
                <a:ea typeface="Calibri" panose="020F0502020204030204" pitchFamily="34" charset="0"/>
                <a:cs typeface="Calibri" panose="020F0502020204030204" pitchFamily="34" charset="0"/>
              </a:rPr>
              <a:t>3er Lugar Segundo C</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Wingdings" pitchFamily="2" charset="2"/>
              <a:buChar char=""/>
              <a:tabLst>
                <a:tab pos="914400" algn="l"/>
              </a:tabLst>
            </a:pPr>
            <a:r>
              <a:rPr lang="es-ES_tradnl" sz="1800">
                <a:effectLst/>
                <a:latin typeface="Maiandra GD" panose="020E0502030308020204" pitchFamily="34" charset="77"/>
                <a:ea typeface="Calibri" panose="020F0502020204030204" pitchFamily="34" charset="0"/>
                <a:cs typeface="Calibri" panose="020F0502020204030204" pitchFamily="34" charset="0"/>
              </a:rPr>
              <a:t>Mejor Uniformado Ponis al Ataque</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Wingdings" pitchFamily="2" charset="2"/>
              <a:buChar char=""/>
              <a:tabLst>
                <a:tab pos="914400" algn="l"/>
              </a:tabLst>
            </a:pPr>
            <a:r>
              <a:rPr lang="es-ES_tradnl" sz="1800">
                <a:effectLst/>
                <a:latin typeface="Maiandra GD" panose="020E0502030308020204" pitchFamily="34" charset="77"/>
                <a:ea typeface="Calibri" panose="020F0502020204030204" pitchFamily="34" charset="0"/>
                <a:cs typeface="Calibri" panose="020F0502020204030204" pitchFamily="34" charset="0"/>
              </a:rPr>
              <a:t>Más numerosos Cuartos </a:t>
            </a:r>
            <a:r>
              <a:rPr lang="es-ES_tradnl" sz="1800" err="1">
                <a:effectLst/>
                <a:latin typeface="Maiandra GD" panose="020E0502030308020204" pitchFamily="34" charset="77"/>
                <a:ea typeface="Calibri" panose="020F0502020204030204" pitchFamily="34" charset="0"/>
                <a:cs typeface="Calibri" panose="020F0502020204030204" pitchFamily="34" charset="0"/>
              </a:rPr>
              <a:t>D´Final</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spcAft>
                <a:spcPts val="600"/>
              </a:spcAft>
              <a:buClr>
                <a:schemeClr val="bg2">
                  <a:lumMod val="75000"/>
                </a:schemeClr>
              </a:buClr>
              <a:buFont typeface="Arial" panose="020B0604020202020204" pitchFamily="34" charset="0"/>
              <a:buChar char="•"/>
            </a:pPr>
            <a:endParaRPr lang="es-ES_tradnl" altLang="es-EC">
              <a:solidFill>
                <a:schemeClr val="tx2"/>
              </a:solidFill>
            </a:endParaRPr>
          </a:p>
        </p:txBody>
      </p:sp>
      <p:sp>
        <p:nvSpPr>
          <p:cNvPr id="5" name="AutoShape 2" descr="Una destacada actuación cumplió el equipo Mini de Básquetbol del Colegio  Alemán de Valparaíso, en el Encuentro Nacional de Colegios Alemanes de la  disciplina, desarrollado del 1 al 3 de abril en Santiago"/>
          <p:cNvSpPr>
            <a:spLocks noChangeAspect="1" noChangeArrowheads="1"/>
          </p:cNvSpPr>
          <p:nvPr/>
        </p:nvSpPr>
        <p:spPr bwMode="auto">
          <a:xfrm>
            <a:off x="1679575" y="-822325"/>
            <a:ext cx="2286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4" descr="Una destacada actuación cumplió el equipo Mini de Básquetbol del Colegio  Alemán de Valparaíso, en el Encuentro Nacional de Colegios Alemanes de la  disciplina, desarrollado del 1 al 3 de abril en Santiago"/>
          <p:cNvSpPr>
            <a:spLocks noChangeAspect="1" noChangeArrowheads="1"/>
          </p:cNvSpPr>
          <p:nvPr/>
        </p:nvSpPr>
        <p:spPr bwMode="auto">
          <a:xfrm>
            <a:off x="1831975" y="-669925"/>
            <a:ext cx="2286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6" descr="Una destacada actuación cumplió el equipo Mini de Básquetbol del Colegio  Alemán de Valparaíso, en el Encuentro Nacional de Colegios Alemanes de la  disciplina, desarrollado del 1 al 3 de abril en Santiago"/>
          <p:cNvSpPr>
            <a:spLocks noChangeAspect="1" noChangeArrowheads="1"/>
          </p:cNvSpPr>
          <p:nvPr/>
        </p:nvSpPr>
        <p:spPr bwMode="auto">
          <a:xfrm>
            <a:off x="6888088" y="2924944"/>
            <a:ext cx="2286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AutoShape 2" descr="Padre e hijo - jugando foto de archivo. Imagen de cortocircuito - 48350"/>
          <p:cNvSpPr>
            <a:spLocks noChangeAspect="1" noChangeArrowheads="1"/>
          </p:cNvSpPr>
          <p:nvPr/>
        </p:nvSpPr>
        <p:spPr bwMode="auto">
          <a:xfrm>
            <a:off x="1679576" y="-800100"/>
            <a:ext cx="2276475" cy="167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Marcador de contenido 4">
            <a:extLst>
              <a:ext uri="{FF2B5EF4-FFF2-40B4-BE49-F238E27FC236}">
                <a16:creationId xmlns:a16="http://schemas.microsoft.com/office/drawing/2014/main" id="{3A86C911-64C9-1F59-28C0-3D4911994B59}"/>
              </a:ext>
            </a:extLst>
          </p:cNvPr>
          <p:cNvSpPr txBox="1">
            <a:spLocks/>
          </p:cNvSpPr>
          <p:nvPr/>
        </p:nvSpPr>
        <p:spPr>
          <a:xfrm>
            <a:off x="6420446" y="683134"/>
            <a:ext cx="4615474" cy="4915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s-ES" sz="2400">
                <a:solidFill>
                  <a:schemeClr val="accent6"/>
                </a:solidFill>
                <a:latin typeface="+mj-lt"/>
              </a:rPr>
              <a:t>OLIMPIADAS DE PADRES</a:t>
            </a:r>
            <a:endParaRPr lang="es-EC" sz="2400">
              <a:solidFill>
                <a:schemeClr val="accent6"/>
              </a:solidFill>
              <a:latin typeface="+mj-lt"/>
            </a:endParaRPr>
          </a:p>
        </p:txBody>
      </p:sp>
      <p:pic>
        <p:nvPicPr>
          <p:cNvPr id="12" name="Imagen 11">
            <a:extLst>
              <a:ext uri="{FF2B5EF4-FFF2-40B4-BE49-F238E27FC236}">
                <a16:creationId xmlns:a16="http://schemas.microsoft.com/office/drawing/2014/main" id="{32AAF032-D6E7-F4B1-16C4-C3E143651AC2}"/>
              </a:ext>
            </a:extLst>
          </p:cNvPr>
          <p:cNvPicPr>
            <a:picLocks noChangeAspect="1"/>
          </p:cNvPicPr>
          <p:nvPr/>
        </p:nvPicPr>
        <p:blipFill>
          <a:blip r:embed="rId3"/>
          <a:stretch>
            <a:fillRect/>
          </a:stretch>
        </p:blipFill>
        <p:spPr>
          <a:xfrm>
            <a:off x="376253" y="5780431"/>
            <a:ext cx="1783183" cy="851357"/>
          </a:xfrm>
          <a:prstGeom prst="rect">
            <a:avLst/>
          </a:prstGeom>
        </p:spPr>
      </p:pic>
    </p:spTree>
    <p:extLst>
      <p:ext uri="{BB962C8B-B14F-4D97-AF65-F5344CB8AC3E}">
        <p14:creationId xmlns:p14="http://schemas.microsoft.com/office/powerpoint/2010/main" val="864550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443FD7FD-7E47-667F-8826-DFF89CBD8661}"/>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34950" r="18445" b="1"/>
          <a:stretch/>
        </p:blipFill>
        <p:spPr>
          <a:xfrm>
            <a:off x="20" y="1713"/>
            <a:ext cx="5289334" cy="6866189"/>
          </a:xfrm>
          <a:prstGeom prst="rect">
            <a:avLst/>
          </a:prstGeom>
        </p:spPr>
      </p:pic>
      <p:sp>
        <p:nvSpPr>
          <p:cNvPr id="4" name="Título 3">
            <a:extLst>
              <a:ext uri="{FF2B5EF4-FFF2-40B4-BE49-F238E27FC236}">
                <a16:creationId xmlns:a16="http://schemas.microsoft.com/office/drawing/2014/main" id="{6F93C517-8496-9E4C-9051-DD7F9AD1440D}"/>
              </a:ext>
            </a:extLst>
          </p:cNvPr>
          <p:cNvSpPr>
            <a:spLocks noGrp="1"/>
          </p:cNvSpPr>
          <p:nvPr>
            <p:ph type="title"/>
          </p:nvPr>
        </p:nvSpPr>
        <p:spPr>
          <a:xfrm>
            <a:off x="571500" y="1170309"/>
            <a:ext cx="4246160" cy="4501362"/>
          </a:xfrm>
        </p:spPr>
        <p:txBody>
          <a:bodyPr vert="horz" lIns="91440" tIns="45720" rIns="91440" bIns="45720" rtlCol="0" anchor="ctr">
            <a:normAutofit/>
          </a:bodyPr>
          <a:lstStyle/>
          <a:p>
            <a:pPr algn="ctr"/>
            <a:r>
              <a:rPr lang="en-US" sz="4400" kern="1200">
                <a:solidFill>
                  <a:srgbClr val="FFFFFF"/>
                </a:solidFill>
                <a:latin typeface="+mj-lt"/>
                <a:ea typeface="+mj-ea"/>
                <a:cs typeface="+mj-cs"/>
              </a:rPr>
              <a:t>COMISIÓN DEPORTES</a:t>
            </a:r>
          </a:p>
        </p:txBody>
      </p:sp>
      <p:sp>
        <p:nvSpPr>
          <p:cNvPr id="3" name="Rectangle 1">
            <a:extLst>
              <a:ext uri="{FF2B5EF4-FFF2-40B4-BE49-F238E27FC236}">
                <a16:creationId xmlns:a16="http://schemas.microsoft.com/office/drawing/2014/main" id="{5B37FCA3-C4F4-C6CA-6E04-F56449D492CA}"/>
              </a:ext>
            </a:extLst>
          </p:cNvPr>
          <p:cNvSpPr>
            <a:spLocks noChangeArrowheads="1"/>
          </p:cNvSpPr>
          <p:nvPr/>
        </p:nvSpPr>
        <p:spPr bwMode="auto">
          <a:xfrm>
            <a:off x="6163990" y="1749865"/>
            <a:ext cx="5219700" cy="180317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342900" indent="-342900">
              <a:lnSpc>
                <a:spcPct val="150000"/>
              </a:lnSpc>
              <a:spcAft>
                <a:spcPts val="600"/>
              </a:spcAft>
              <a:buClr>
                <a:schemeClr val="bg2">
                  <a:lumMod val="75000"/>
                </a:schemeClr>
              </a:buClr>
              <a:buFont typeface="Arial" panose="020B0604020202020204" pitchFamily="34" charset="0"/>
              <a:buChar char="•"/>
            </a:pPr>
            <a:r>
              <a:rPr lang="es-ES_tradnl">
                <a:solidFill>
                  <a:schemeClr val="tx2"/>
                </a:solidFill>
              </a:rPr>
              <a:t>Lamentablemente no se pudo dar por motivos de permisos y cambios de directrices del DMQ.</a:t>
            </a:r>
          </a:p>
          <a:p>
            <a:pPr fontAlgn="base">
              <a:lnSpc>
                <a:spcPct val="150000"/>
              </a:lnSpc>
              <a:spcBef>
                <a:spcPct val="0"/>
              </a:spcBef>
              <a:spcAft>
                <a:spcPts val="600"/>
              </a:spcAft>
              <a:buClr>
                <a:schemeClr val="bg2">
                  <a:lumMod val="75000"/>
                </a:schemeClr>
              </a:buClr>
            </a:pPr>
            <a:endParaRPr lang="es-ES_tradnl" altLang="es-EC">
              <a:solidFill>
                <a:schemeClr val="tx2"/>
              </a:solidFill>
            </a:endParaRPr>
          </a:p>
        </p:txBody>
      </p:sp>
      <p:pic>
        <p:nvPicPr>
          <p:cNvPr id="12" name="Imagen 11">
            <a:extLst>
              <a:ext uri="{FF2B5EF4-FFF2-40B4-BE49-F238E27FC236}">
                <a16:creationId xmlns:a16="http://schemas.microsoft.com/office/drawing/2014/main" id="{140B7DE5-253A-EA64-58A7-F15536EF25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632" r="-7" b="7439"/>
          <a:stretch/>
        </p:blipFill>
        <p:spPr>
          <a:xfrm>
            <a:off x="6305266" y="4309034"/>
            <a:ext cx="2339206" cy="1672665"/>
          </a:xfrm>
          <a:prstGeom prst="rect">
            <a:avLst/>
          </a:prstGeom>
        </p:spPr>
      </p:pic>
      <p:pic>
        <p:nvPicPr>
          <p:cNvPr id="9" name="Imagen 8">
            <a:extLst>
              <a:ext uri="{FF2B5EF4-FFF2-40B4-BE49-F238E27FC236}">
                <a16:creationId xmlns:a16="http://schemas.microsoft.com/office/drawing/2014/main" id="{939075BA-79E9-5D73-F00C-8EE6131E3A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648" r="-5" b="31128"/>
          <a:stretch/>
        </p:blipFill>
        <p:spPr>
          <a:xfrm>
            <a:off x="8976494" y="4309036"/>
            <a:ext cx="2339206" cy="1672664"/>
          </a:xfrm>
          <a:prstGeom prst="rect">
            <a:avLst/>
          </a:prstGeom>
        </p:spPr>
      </p:pic>
      <p:sp>
        <p:nvSpPr>
          <p:cNvPr id="5" name="AutoShape 2" descr="Una destacada actuación cumplió el equipo Mini de Básquetbol del Colegio  Alemán de Valparaíso, en el Encuentro Nacional de Colegios Alemanes de la  disciplina, desarrollado del 1 al 3 de abril en Santiago"/>
          <p:cNvSpPr>
            <a:spLocks noChangeAspect="1" noChangeArrowheads="1"/>
          </p:cNvSpPr>
          <p:nvPr/>
        </p:nvSpPr>
        <p:spPr bwMode="auto">
          <a:xfrm>
            <a:off x="1679575" y="-822325"/>
            <a:ext cx="2286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4" descr="Una destacada actuación cumplió el equipo Mini de Básquetbol del Colegio  Alemán de Valparaíso, en el Encuentro Nacional de Colegios Alemanes de la  disciplina, desarrollado del 1 al 3 de abril en Santiago"/>
          <p:cNvSpPr>
            <a:spLocks noChangeAspect="1" noChangeArrowheads="1"/>
          </p:cNvSpPr>
          <p:nvPr/>
        </p:nvSpPr>
        <p:spPr bwMode="auto">
          <a:xfrm>
            <a:off x="1831975" y="-669925"/>
            <a:ext cx="2286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6" descr="Una destacada actuación cumplió el equipo Mini de Básquetbol del Colegio  Alemán de Valparaíso, en el Encuentro Nacional de Colegios Alemanes de la  disciplina, desarrollado del 1 al 3 de abril en Santiago"/>
          <p:cNvSpPr>
            <a:spLocks noChangeAspect="1" noChangeArrowheads="1"/>
          </p:cNvSpPr>
          <p:nvPr/>
        </p:nvSpPr>
        <p:spPr bwMode="auto">
          <a:xfrm>
            <a:off x="6888088" y="2924944"/>
            <a:ext cx="22860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AutoShape 2" descr="Padre e hijo - jugando foto de archivo. Imagen de cortocircuito - 48350"/>
          <p:cNvSpPr>
            <a:spLocks noChangeAspect="1" noChangeArrowheads="1"/>
          </p:cNvSpPr>
          <p:nvPr/>
        </p:nvSpPr>
        <p:spPr bwMode="auto">
          <a:xfrm>
            <a:off x="1679576" y="-800100"/>
            <a:ext cx="2276475" cy="167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5" name="Marcador de contenido 4">
            <a:extLst>
              <a:ext uri="{FF2B5EF4-FFF2-40B4-BE49-F238E27FC236}">
                <a16:creationId xmlns:a16="http://schemas.microsoft.com/office/drawing/2014/main" id="{2BAC21DA-F4DA-1ECA-02BA-364571C65447}"/>
              </a:ext>
            </a:extLst>
          </p:cNvPr>
          <p:cNvSpPr txBox="1">
            <a:spLocks/>
          </p:cNvSpPr>
          <p:nvPr/>
        </p:nvSpPr>
        <p:spPr>
          <a:xfrm>
            <a:off x="6420446" y="683134"/>
            <a:ext cx="4615474" cy="4915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s-ES" sz="2400">
                <a:solidFill>
                  <a:schemeClr val="accent6"/>
                </a:solidFill>
                <a:latin typeface="+mj-lt"/>
              </a:rPr>
              <a:t>CICLOPASEO</a:t>
            </a:r>
            <a:endParaRPr lang="es-EC" sz="2400">
              <a:solidFill>
                <a:schemeClr val="accent6"/>
              </a:solidFill>
              <a:latin typeface="+mj-lt"/>
            </a:endParaRPr>
          </a:p>
        </p:txBody>
      </p:sp>
      <p:pic>
        <p:nvPicPr>
          <p:cNvPr id="16" name="Imagen 15">
            <a:extLst>
              <a:ext uri="{FF2B5EF4-FFF2-40B4-BE49-F238E27FC236}">
                <a16:creationId xmlns:a16="http://schemas.microsoft.com/office/drawing/2014/main" id="{B8A19110-B2F9-40E1-E318-E888314F1E1D}"/>
              </a:ext>
            </a:extLst>
          </p:cNvPr>
          <p:cNvPicPr>
            <a:picLocks noChangeAspect="1"/>
          </p:cNvPicPr>
          <p:nvPr/>
        </p:nvPicPr>
        <p:blipFill>
          <a:blip r:embed="rId5"/>
          <a:stretch>
            <a:fillRect/>
          </a:stretch>
        </p:blipFill>
        <p:spPr>
          <a:xfrm>
            <a:off x="119090" y="5788346"/>
            <a:ext cx="1783183" cy="851357"/>
          </a:xfrm>
          <a:prstGeom prst="rect">
            <a:avLst/>
          </a:prstGeom>
        </p:spPr>
      </p:pic>
    </p:spTree>
    <p:extLst>
      <p:ext uri="{BB962C8B-B14F-4D97-AF65-F5344CB8AC3E}">
        <p14:creationId xmlns:p14="http://schemas.microsoft.com/office/powerpoint/2010/main" val="2485563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8E5B5-EE6D-5B08-D51B-605E42CAF820}"/>
              </a:ext>
            </a:extLst>
          </p:cNvPr>
          <p:cNvSpPr>
            <a:spLocks noGrp="1"/>
          </p:cNvSpPr>
          <p:nvPr>
            <p:ph type="title"/>
          </p:nvPr>
        </p:nvSpPr>
        <p:spPr>
          <a:xfrm>
            <a:off x="1570022" y="1371600"/>
            <a:ext cx="6581463" cy="1045356"/>
          </a:xfrm>
        </p:spPr>
        <p:txBody>
          <a:bodyPr vert="horz" lIns="91440" tIns="45720" rIns="91440" bIns="45720" rtlCol="0" anchor="t">
            <a:normAutofit/>
          </a:bodyPr>
          <a:lstStyle/>
          <a:p>
            <a:r>
              <a:rPr lang="en-US" kern="1200">
                <a:solidFill>
                  <a:schemeClr val="tx2"/>
                </a:solidFill>
                <a:latin typeface="+mj-lt"/>
                <a:ea typeface="+mj-ea"/>
                <a:cs typeface="+mj-cs"/>
              </a:rPr>
              <a:t>COMISIÓN DEPORTES</a:t>
            </a:r>
          </a:p>
        </p:txBody>
      </p:sp>
      <p:sp>
        <p:nvSpPr>
          <p:cNvPr id="7" name="Rectangle 1">
            <a:extLst>
              <a:ext uri="{FF2B5EF4-FFF2-40B4-BE49-F238E27FC236}">
                <a16:creationId xmlns:a16="http://schemas.microsoft.com/office/drawing/2014/main" id="{EC7C2A9D-BFFB-6406-48AD-A0ED3F3B9517}"/>
              </a:ext>
            </a:extLst>
          </p:cNvPr>
          <p:cNvSpPr>
            <a:spLocks noGrp="1" noChangeArrowheads="1"/>
          </p:cNvSpPr>
          <p:nvPr>
            <p:ph sz="half" idx="2"/>
          </p:nvPr>
        </p:nvSpPr>
        <p:spPr bwMode="auto">
          <a:xfrm>
            <a:off x="762000" y="2973916"/>
            <a:ext cx="7369897" cy="255630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342900" indent="-342900">
              <a:buFont typeface="Arial" panose="020B0604020202020204" pitchFamily="34" charset="0"/>
              <a:buChar char="•"/>
            </a:pPr>
            <a:r>
              <a:rPr lang="es-ES_tradnl" dirty="0"/>
              <a:t>Se entregó 607 refrigerios para deportistas.</a:t>
            </a:r>
          </a:p>
          <a:p>
            <a:pPr marL="342900" indent="-342900">
              <a:buFont typeface="Arial" panose="020B0604020202020204" pitchFamily="34" charset="0"/>
              <a:buChar char="•"/>
            </a:pPr>
            <a:r>
              <a:rPr lang="es-ES_tradnl" dirty="0"/>
              <a:t>Reconocimiento alumnos destacados</a:t>
            </a:r>
          </a:p>
          <a:p>
            <a:pPr algn="just">
              <a:lnSpc>
                <a:spcPct val="115000"/>
              </a:lnSpc>
              <a:spcAft>
                <a:spcPts val="1000"/>
              </a:spcAft>
            </a:pPr>
            <a:r>
              <a:rPr lang="es-AR" sz="1800" dirty="0">
                <a:effectLst/>
                <a:latin typeface="Maiandra GD" panose="020E0502030308020204" pitchFamily="34" charset="77"/>
                <a:ea typeface="Calibri" panose="020F0502020204030204" pitchFamily="34" charset="0"/>
                <a:cs typeface="Arial" panose="020B0604020202020204" pitchFamily="34" charset="0"/>
              </a:rPr>
              <a:t>También se reconoció a la excelencia deportiva, entregando los bolsos para los miembros del  equipo que participó en  los Juegos Humboldt.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s-ES_tradnl" dirty="0"/>
          </a:p>
          <a:p>
            <a:pPr fontAlgn="base">
              <a:spcBef>
                <a:spcPct val="0"/>
              </a:spcBef>
              <a:spcAft>
                <a:spcPct val="0"/>
              </a:spcAft>
            </a:pPr>
            <a:endParaRPr lang="es-ES_tradnl" altLang="es-EC" dirty="0"/>
          </a:p>
        </p:txBody>
      </p:sp>
      <p:pic>
        <p:nvPicPr>
          <p:cNvPr id="5" name="Picture 2" descr="V Copa Colegio Alemán Quito | Colegio Los Pinos">
            <a:extLst>
              <a:ext uri="{FF2B5EF4-FFF2-40B4-BE49-F238E27FC236}">
                <a16:creationId xmlns:a16="http://schemas.microsoft.com/office/drawing/2014/main" id="{4788B9CB-A3EE-DBA7-47C8-35BA8C53008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945"/>
          <a:stretch/>
        </p:blipFill>
        <p:spPr bwMode="auto">
          <a:xfrm flipH="1">
            <a:off x="8849892" y="876300"/>
            <a:ext cx="3342107" cy="25563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í regresó Fernández Pinto como entrenador de natación al CAR">
            <a:extLst>
              <a:ext uri="{FF2B5EF4-FFF2-40B4-BE49-F238E27FC236}">
                <a16:creationId xmlns:a16="http://schemas.microsoft.com/office/drawing/2014/main" id="{34A0ABAC-0D18-9264-E42D-87F929EAD6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37" r="14419" b="-3"/>
          <a:stretch/>
        </p:blipFill>
        <p:spPr bwMode="auto">
          <a:xfrm>
            <a:off x="8849892" y="3432519"/>
            <a:ext cx="3342107" cy="2556305"/>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4">
            <a:extLst>
              <a:ext uri="{FF2B5EF4-FFF2-40B4-BE49-F238E27FC236}">
                <a16:creationId xmlns:a16="http://schemas.microsoft.com/office/drawing/2014/main" id="{9A8BCF34-7C14-6702-D783-83FC7CE2D589}"/>
              </a:ext>
            </a:extLst>
          </p:cNvPr>
          <p:cNvSpPr txBox="1">
            <a:spLocks/>
          </p:cNvSpPr>
          <p:nvPr/>
        </p:nvSpPr>
        <p:spPr>
          <a:xfrm>
            <a:off x="1975714" y="2214796"/>
            <a:ext cx="4615474" cy="49151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s-ES" sz="2400">
                <a:solidFill>
                  <a:schemeClr val="accent6"/>
                </a:solidFill>
                <a:latin typeface="+mj-lt"/>
              </a:rPr>
              <a:t>APOYO A DEPORTISTAS</a:t>
            </a:r>
            <a:endParaRPr lang="es-EC" sz="2400">
              <a:solidFill>
                <a:schemeClr val="accent6"/>
              </a:solidFill>
              <a:latin typeface="+mj-lt"/>
            </a:endParaRPr>
          </a:p>
        </p:txBody>
      </p:sp>
      <p:pic>
        <p:nvPicPr>
          <p:cNvPr id="9" name="Imagen 8">
            <a:extLst>
              <a:ext uri="{FF2B5EF4-FFF2-40B4-BE49-F238E27FC236}">
                <a16:creationId xmlns:a16="http://schemas.microsoft.com/office/drawing/2014/main" id="{B2CD15C2-1A88-90D6-ED11-39C616F2636E}"/>
              </a:ext>
            </a:extLst>
          </p:cNvPr>
          <p:cNvPicPr>
            <a:picLocks noChangeAspect="1"/>
          </p:cNvPicPr>
          <p:nvPr/>
        </p:nvPicPr>
        <p:blipFill>
          <a:blip r:embed="rId4"/>
          <a:stretch>
            <a:fillRect/>
          </a:stretch>
        </p:blipFill>
        <p:spPr>
          <a:xfrm>
            <a:off x="192531" y="5912624"/>
            <a:ext cx="1783183" cy="851357"/>
          </a:xfrm>
          <a:prstGeom prst="rect">
            <a:avLst/>
          </a:prstGeom>
        </p:spPr>
      </p:pic>
    </p:spTree>
    <p:extLst>
      <p:ext uri="{BB962C8B-B14F-4D97-AF65-F5344CB8AC3E}">
        <p14:creationId xmlns:p14="http://schemas.microsoft.com/office/powerpoint/2010/main" val="1651211441"/>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45663</TotalTime>
  <Words>2391</Words>
  <Application>Microsoft Office PowerPoint</Application>
  <PresentationFormat>Panorámica</PresentationFormat>
  <Paragraphs>364</Paragraphs>
  <Slides>50</Slides>
  <Notes>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50</vt:i4>
      </vt:variant>
    </vt:vector>
  </HeadingPairs>
  <TitlesOfParts>
    <vt:vector size="59" baseType="lpstr">
      <vt:lpstr>Arial</vt:lpstr>
      <vt:lpstr>Avenir Next LT Pro</vt:lpstr>
      <vt:lpstr>Bradley Hand</vt:lpstr>
      <vt:lpstr>Calibri</vt:lpstr>
      <vt:lpstr>Maiandra GD</vt:lpstr>
      <vt:lpstr>Modern Love</vt:lpstr>
      <vt:lpstr>Times New Roman</vt:lpstr>
      <vt:lpstr>Wingdings</vt:lpstr>
      <vt:lpstr>BohemianVTI</vt:lpstr>
      <vt:lpstr>Comité Ejecutivo</vt:lpstr>
      <vt:lpstr>ORDEN DEL DÍA </vt:lpstr>
      <vt:lpstr>CONSTATACIÓN DEL QUÓRUM</vt:lpstr>
      <vt:lpstr>APROBACIÓN DEL ORDEN DEL DÍA </vt:lpstr>
      <vt:lpstr>DEPORTES</vt:lpstr>
      <vt:lpstr>COMISIÓN DEPORTES</vt:lpstr>
      <vt:lpstr>COMISIÓN DEPORTES</vt:lpstr>
      <vt:lpstr>COMISIÓN DEPORTES</vt:lpstr>
      <vt:lpstr>COMISIÓN DEPORTES</vt:lpstr>
      <vt:lpstr>VIDEOS ALUMNOS DESTACADOS </vt:lpstr>
      <vt:lpstr>CAMINATAS DE FIN DE SEMANA  </vt:lpstr>
      <vt:lpstr>BIENESTAR ESTUDIANTIL</vt:lpstr>
      <vt:lpstr>COMISIÓN BIENESTAR ESTUDIANTIL</vt:lpstr>
      <vt:lpstr>COMISIÓN BIENESTAR ESTUDIANTIL</vt:lpstr>
      <vt:lpstr>COMISIÓN BIENESTAR ESTUDIANTIL</vt:lpstr>
      <vt:lpstr>COMISIÓN BIENESTAR ESTUDIANTIL</vt:lpstr>
      <vt:lpstr>COMISIÓN BIENESTAR ESTUDIANTIL</vt:lpstr>
      <vt:lpstr>COMISIÓN BIENESTAR ESTUDIANTIL</vt:lpstr>
      <vt:lpstr>COMISIÓN BIENESTAR ESTUDIANTIL</vt:lpstr>
      <vt:lpstr>COMISIÓN BIENESTAR ESTUDIANTIL</vt:lpstr>
      <vt:lpstr>COMISIÓN BIENESTAR ESTUDIANTIL</vt:lpstr>
      <vt:lpstr>COMISIÓN BIENESTAR ESTUDIANTIL</vt:lpstr>
      <vt:lpstr>SOCIAL</vt:lpstr>
      <vt:lpstr>Presentación de PowerPoint</vt:lpstr>
      <vt:lpstr>Presentación de PowerPoint</vt:lpstr>
      <vt:lpstr>Presentación de PowerPoint</vt:lpstr>
      <vt:lpstr>Presentación de PowerPoint</vt:lpstr>
      <vt:lpstr>Presentación de PowerPoint</vt:lpstr>
      <vt:lpstr>VIDEOS ESTUDIANTES DE MUSICA </vt:lpstr>
      <vt:lpstr>COMUNICACIÓN</vt:lpstr>
      <vt:lpstr>COMISIÓN COMUNICACIÓN</vt:lpstr>
      <vt:lpstr>COMISIÓN COMUNICACIÓN</vt:lpstr>
      <vt:lpstr>COMISIÓN COMUNICACIÓN</vt:lpstr>
      <vt:lpstr>COMISIÓN COMUNICACIÓN</vt:lpstr>
      <vt:lpstr>COMISIÓN COMUNICACIÓN</vt:lpstr>
      <vt:lpstr>COMISIÓN COMUNICACIÓN</vt:lpstr>
      <vt:lpstr>Presentación de PowerPoint</vt:lpstr>
      <vt:lpstr>ALBERGUE</vt:lpstr>
      <vt:lpstr>Presentación de PowerPoint</vt:lpstr>
      <vt:lpstr>Presentación de PowerPoint</vt:lpstr>
      <vt:lpstr>Presentación de PowerPoint</vt:lpstr>
      <vt:lpstr>Presentación de PowerPoint</vt:lpstr>
      <vt:lpstr>CONOCER Y RESOLVER EL PRESUPUESTO ANUAL  2022-2023</vt:lpstr>
      <vt:lpstr>INFORME DE TESORERÍA 2022-2023</vt:lpstr>
      <vt:lpstr>INFORME DE TESORERÍA 2022-2023</vt:lpstr>
      <vt:lpstr>Presentación de PowerPoint</vt:lpstr>
      <vt:lpstr>Presentación de PowerPoint</vt:lpstr>
      <vt:lpstr>Presentación de PowerPoint</vt:lpstr>
      <vt:lpstr>INFORME DE TESORERÍA 2022-2023</vt:lpstr>
      <vt:lpstr>GRACIAS   SOMOS TU VOZ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COMITÉ EJECUTIVO</dc:title>
  <dc:creator>Eli Vallejo</dc:creator>
  <cp:lastModifiedBy>Amparo</cp:lastModifiedBy>
  <cp:revision>22</cp:revision>
  <dcterms:created xsi:type="dcterms:W3CDTF">2022-06-14T17:01:26Z</dcterms:created>
  <dcterms:modified xsi:type="dcterms:W3CDTF">2023-06-28T13:17:03Z</dcterms:modified>
</cp:coreProperties>
</file>